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xls" ContentType="application/vnd.ms-exce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51127025" cy="36004500"/>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2489454" algn="l" rtl="0" fontAlgn="base">
      <a:spcBef>
        <a:spcPct val="0"/>
      </a:spcBef>
      <a:spcAft>
        <a:spcPct val="0"/>
      </a:spcAft>
      <a:defRPr kern="1200">
        <a:solidFill>
          <a:schemeClr val="tx1"/>
        </a:solidFill>
        <a:latin typeface="Arial" charset="0"/>
        <a:ea typeface="+mn-ea"/>
        <a:cs typeface="+mn-cs"/>
      </a:defRPr>
    </a:lvl2pPr>
    <a:lvl3pPr marL="4978908" algn="l" rtl="0" fontAlgn="base">
      <a:spcBef>
        <a:spcPct val="0"/>
      </a:spcBef>
      <a:spcAft>
        <a:spcPct val="0"/>
      </a:spcAft>
      <a:defRPr kern="1200">
        <a:solidFill>
          <a:schemeClr val="tx1"/>
        </a:solidFill>
        <a:latin typeface="Arial" charset="0"/>
        <a:ea typeface="+mn-ea"/>
        <a:cs typeface="+mn-cs"/>
      </a:defRPr>
    </a:lvl3pPr>
    <a:lvl4pPr marL="7468362" algn="l" rtl="0" fontAlgn="base">
      <a:spcBef>
        <a:spcPct val="0"/>
      </a:spcBef>
      <a:spcAft>
        <a:spcPct val="0"/>
      </a:spcAft>
      <a:defRPr kern="1200">
        <a:solidFill>
          <a:schemeClr val="tx1"/>
        </a:solidFill>
        <a:latin typeface="Arial" charset="0"/>
        <a:ea typeface="+mn-ea"/>
        <a:cs typeface="+mn-cs"/>
      </a:defRPr>
    </a:lvl4pPr>
    <a:lvl5pPr marL="9957816" algn="l" rtl="0" fontAlgn="base">
      <a:spcBef>
        <a:spcPct val="0"/>
      </a:spcBef>
      <a:spcAft>
        <a:spcPct val="0"/>
      </a:spcAft>
      <a:defRPr kern="1200">
        <a:solidFill>
          <a:schemeClr val="tx1"/>
        </a:solidFill>
        <a:latin typeface="Arial" charset="0"/>
        <a:ea typeface="+mn-ea"/>
        <a:cs typeface="+mn-cs"/>
      </a:defRPr>
    </a:lvl5pPr>
    <a:lvl6pPr marL="12447270" algn="l" defTabSz="4978908" rtl="0" eaLnBrk="1" latinLnBrk="0" hangingPunct="1">
      <a:defRPr kern="1200">
        <a:solidFill>
          <a:schemeClr val="tx1"/>
        </a:solidFill>
        <a:latin typeface="Arial" charset="0"/>
        <a:ea typeface="+mn-ea"/>
        <a:cs typeface="+mn-cs"/>
      </a:defRPr>
    </a:lvl6pPr>
    <a:lvl7pPr marL="14936724" algn="l" defTabSz="4978908" rtl="0" eaLnBrk="1" latinLnBrk="0" hangingPunct="1">
      <a:defRPr kern="1200">
        <a:solidFill>
          <a:schemeClr val="tx1"/>
        </a:solidFill>
        <a:latin typeface="Arial" charset="0"/>
        <a:ea typeface="+mn-ea"/>
        <a:cs typeface="+mn-cs"/>
      </a:defRPr>
    </a:lvl7pPr>
    <a:lvl8pPr marL="17426178" algn="l" defTabSz="4978908" rtl="0" eaLnBrk="1" latinLnBrk="0" hangingPunct="1">
      <a:defRPr kern="1200">
        <a:solidFill>
          <a:schemeClr val="tx1"/>
        </a:solidFill>
        <a:latin typeface="Arial" charset="0"/>
        <a:ea typeface="+mn-ea"/>
        <a:cs typeface="+mn-cs"/>
      </a:defRPr>
    </a:lvl8pPr>
    <a:lvl9pPr marL="19915632" algn="l" defTabSz="4978908"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D8A"/>
    <a:srgbClr val="C6D9F1"/>
    <a:srgbClr val="4F81BD"/>
    <a:srgbClr val="C3D69B"/>
    <a:srgbClr val="948A54"/>
    <a:srgbClr val="FAC090"/>
    <a:srgbClr val="DCE6F2"/>
    <a:srgbClr val="558ED5"/>
    <a:srgbClr val="D7E4BD"/>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20" d="100"/>
          <a:sy n="20" d="100"/>
        </p:scale>
        <p:origin x="1044" y="2268"/>
      </p:cViewPr>
      <p:guideLst>
        <p:guide orient="horz" pos="11340"/>
        <p:guide pos="16103"/>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lvl1pPr>
              <a:defRPr sz="1300"/>
            </a:lvl1pPr>
          </a:lstStyle>
          <a:p>
            <a:endParaRPr lang="en-US"/>
          </a:p>
        </p:txBody>
      </p:sp>
      <p:sp>
        <p:nvSpPr>
          <p:cNvPr id="3075"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lvl1pPr algn="r">
              <a:defRPr sz="1300"/>
            </a:lvl1pPr>
          </a:lstStyle>
          <a:p>
            <a:endParaRPr lang="en-US"/>
          </a:p>
        </p:txBody>
      </p:sp>
      <p:sp>
        <p:nvSpPr>
          <p:cNvPr id="3076" name="Rectangle 4"/>
          <p:cNvSpPr>
            <a:spLocks noGrp="1" noRot="1" noChangeAspect="1" noChangeArrowheads="1" noTextEdit="1"/>
          </p:cNvSpPr>
          <p:nvPr>
            <p:ph type="sldImg" idx="2"/>
          </p:nvPr>
        </p:nvSpPr>
        <p:spPr bwMode="auto">
          <a:xfrm>
            <a:off x="1101725" y="720725"/>
            <a:ext cx="5111750" cy="36004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defRPr sz="1300"/>
            </a:lvl1pPr>
          </a:lstStyle>
          <a:p>
            <a:endParaRPr lang="en-US"/>
          </a:p>
        </p:txBody>
      </p:sp>
      <p:sp>
        <p:nvSpPr>
          <p:cNvPr id="3079"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r">
              <a:defRPr sz="1300"/>
            </a:lvl1pPr>
          </a:lstStyle>
          <a:p>
            <a:fld id="{155B9D68-F1F3-45CD-ADC7-6294764814C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6500" kern="1200">
        <a:solidFill>
          <a:schemeClr val="tx1"/>
        </a:solidFill>
        <a:latin typeface="Arial" charset="0"/>
        <a:ea typeface="+mn-ea"/>
        <a:cs typeface="+mn-cs"/>
      </a:defRPr>
    </a:lvl1pPr>
    <a:lvl2pPr marL="2489454" algn="l" rtl="0" fontAlgn="base">
      <a:spcBef>
        <a:spcPct val="30000"/>
      </a:spcBef>
      <a:spcAft>
        <a:spcPct val="0"/>
      </a:spcAft>
      <a:defRPr sz="6500" kern="1200">
        <a:solidFill>
          <a:schemeClr val="tx1"/>
        </a:solidFill>
        <a:latin typeface="Arial" charset="0"/>
        <a:ea typeface="+mn-ea"/>
        <a:cs typeface="+mn-cs"/>
      </a:defRPr>
    </a:lvl2pPr>
    <a:lvl3pPr marL="4978908" algn="l" rtl="0" fontAlgn="base">
      <a:spcBef>
        <a:spcPct val="30000"/>
      </a:spcBef>
      <a:spcAft>
        <a:spcPct val="0"/>
      </a:spcAft>
      <a:defRPr sz="6500" kern="1200">
        <a:solidFill>
          <a:schemeClr val="tx1"/>
        </a:solidFill>
        <a:latin typeface="Arial" charset="0"/>
        <a:ea typeface="+mn-ea"/>
        <a:cs typeface="+mn-cs"/>
      </a:defRPr>
    </a:lvl3pPr>
    <a:lvl4pPr marL="7468362" algn="l" rtl="0" fontAlgn="base">
      <a:spcBef>
        <a:spcPct val="30000"/>
      </a:spcBef>
      <a:spcAft>
        <a:spcPct val="0"/>
      </a:spcAft>
      <a:defRPr sz="6500" kern="1200">
        <a:solidFill>
          <a:schemeClr val="tx1"/>
        </a:solidFill>
        <a:latin typeface="Arial" charset="0"/>
        <a:ea typeface="+mn-ea"/>
        <a:cs typeface="+mn-cs"/>
      </a:defRPr>
    </a:lvl4pPr>
    <a:lvl5pPr marL="9957816" algn="l" rtl="0" fontAlgn="base">
      <a:spcBef>
        <a:spcPct val="30000"/>
      </a:spcBef>
      <a:spcAft>
        <a:spcPct val="0"/>
      </a:spcAft>
      <a:defRPr sz="6500" kern="1200">
        <a:solidFill>
          <a:schemeClr val="tx1"/>
        </a:solidFill>
        <a:latin typeface="Arial" charset="0"/>
        <a:ea typeface="+mn-ea"/>
        <a:cs typeface="+mn-cs"/>
      </a:defRPr>
    </a:lvl5pPr>
    <a:lvl6pPr marL="12447270" algn="l" defTabSz="4978908" rtl="0" eaLnBrk="1" latinLnBrk="0" hangingPunct="1">
      <a:defRPr sz="6500" kern="1200">
        <a:solidFill>
          <a:schemeClr val="tx1"/>
        </a:solidFill>
        <a:latin typeface="+mn-lt"/>
        <a:ea typeface="+mn-ea"/>
        <a:cs typeface="+mn-cs"/>
      </a:defRPr>
    </a:lvl6pPr>
    <a:lvl7pPr marL="14936724" algn="l" defTabSz="4978908" rtl="0" eaLnBrk="1" latinLnBrk="0" hangingPunct="1">
      <a:defRPr sz="6500" kern="1200">
        <a:solidFill>
          <a:schemeClr val="tx1"/>
        </a:solidFill>
        <a:latin typeface="+mn-lt"/>
        <a:ea typeface="+mn-ea"/>
        <a:cs typeface="+mn-cs"/>
      </a:defRPr>
    </a:lvl7pPr>
    <a:lvl8pPr marL="17426178" algn="l" defTabSz="4978908" rtl="0" eaLnBrk="1" latinLnBrk="0" hangingPunct="1">
      <a:defRPr sz="6500" kern="1200">
        <a:solidFill>
          <a:schemeClr val="tx1"/>
        </a:solidFill>
        <a:latin typeface="+mn-lt"/>
        <a:ea typeface="+mn-ea"/>
        <a:cs typeface="+mn-cs"/>
      </a:defRPr>
    </a:lvl8pPr>
    <a:lvl9pPr marL="19915632" algn="l" defTabSz="4978908" rtl="0" eaLnBrk="1" latinLnBrk="0" hangingPunct="1">
      <a:defRPr sz="6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E65A3D-C141-43EA-AB9D-E15DA03B2206}" type="slidenum">
              <a:rPr lang="en-US"/>
              <a:pPr/>
              <a:t>1</a:t>
            </a:fld>
            <a:endParaRPr lang="en-US"/>
          </a:p>
        </p:txBody>
      </p:sp>
      <p:sp>
        <p:nvSpPr>
          <p:cNvPr id="4098" name="Rectangle 2"/>
          <p:cNvSpPr>
            <a:spLocks noGrp="1" noRot="1" noChangeAspect="1" noChangeArrowheads="1" noTextEdit="1"/>
          </p:cNvSpPr>
          <p:nvPr>
            <p:ph type="sldImg"/>
          </p:nvPr>
        </p:nvSpPr>
        <p:spPr>
          <a:xfrm>
            <a:off x="1101725" y="720725"/>
            <a:ext cx="5111750" cy="3600450"/>
          </a:xfrm>
          <a:ln/>
        </p:spPr>
      </p:sp>
      <p:sp>
        <p:nvSpPr>
          <p:cNvPr id="4099" name="Rectangle 3"/>
          <p:cNvSpPr>
            <a:spLocks noGrp="1" noChangeArrowheads="1"/>
          </p:cNvSpPr>
          <p:nvPr>
            <p:ph type="body" idx="1"/>
          </p:nvPr>
        </p:nvSpPr>
        <p:spPr/>
        <p:txBody>
          <a:bodyPr/>
          <a:lstStyle/>
          <a:p>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3834527" y="11184734"/>
            <a:ext cx="43457971" cy="771763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7669054" y="20402550"/>
            <a:ext cx="35788918" cy="9201150"/>
          </a:xfrm>
        </p:spPr>
        <p:txBody>
          <a:bodyPr/>
          <a:lstStyle>
            <a:lvl1pPr marL="0" indent="0" algn="ctr">
              <a:buNone/>
              <a:defRPr/>
            </a:lvl1pPr>
            <a:lvl2pPr marL="2489454" indent="0" algn="ctr">
              <a:buNone/>
              <a:defRPr/>
            </a:lvl2pPr>
            <a:lvl3pPr marL="4978908" indent="0" algn="ctr">
              <a:buNone/>
              <a:defRPr/>
            </a:lvl3pPr>
            <a:lvl4pPr marL="7468362" indent="0" algn="ctr">
              <a:buNone/>
              <a:defRPr/>
            </a:lvl4pPr>
            <a:lvl5pPr marL="9957816" indent="0" algn="ctr">
              <a:buNone/>
              <a:defRPr/>
            </a:lvl5pPr>
            <a:lvl6pPr marL="12447270" indent="0" algn="ctr">
              <a:buNone/>
              <a:defRPr/>
            </a:lvl6pPr>
            <a:lvl7pPr marL="14936724" indent="0" algn="ctr">
              <a:buNone/>
              <a:defRPr/>
            </a:lvl7pPr>
            <a:lvl8pPr marL="17426178" indent="0" algn="ctr">
              <a:buNone/>
              <a:defRPr/>
            </a:lvl8pPr>
            <a:lvl9pPr marL="19915632" indent="0" algn="ctr">
              <a:buNone/>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endParaRPr lang="en-US"/>
          </a:p>
        </p:txBody>
      </p:sp>
      <p:sp>
        <p:nvSpPr>
          <p:cNvPr id="5" name="4 Altbilgi Yer Tutucusu"/>
          <p:cNvSpPr>
            <a:spLocks noGrp="1"/>
          </p:cNvSpPr>
          <p:nvPr>
            <p:ph type="ftr" sz="quarter" idx="11"/>
          </p:nvPr>
        </p:nvSpPr>
        <p:spPr/>
        <p:txBody>
          <a:bodyPr/>
          <a:lstStyle>
            <a:lvl1pPr>
              <a:defRPr/>
            </a:lvl1pPr>
          </a:lstStyle>
          <a:p>
            <a:endParaRPr lang="en-US"/>
          </a:p>
        </p:txBody>
      </p:sp>
      <p:sp>
        <p:nvSpPr>
          <p:cNvPr id="6" name="5 Slayt Numarası Yer Tutucusu"/>
          <p:cNvSpPr>
            <a:spLocks noGrp="1"/>
          </p:cNvSpPr>
          <p:nvPr>
            <p:ph type="sldNum" sz="quarter" idx="12"/>
          </p:nvPr>
        </p:nvSpPr>
        <p:spPr/>
        <p:txBody>
          <a:bodyPr/>
          <a:lstStyle>
            <a:lvl1pPr>
              <a:defRPr/>
            </a:lvl1pPr>
          </a:lstStyle>
          <a:p>
            <a:fld id="{6072EDA6-5BCB-4CC9-9751-5A66A164B69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en-US"/>
          </a:p>
        </p:txBody>
      </p:sp>
      <p:sp>
        <p:nvSpPr>
          <p:cNvPr id="5" name="4 Altbilgi Yer Tutucusu"/>
          <p:cNvSpPr>
            <a:spLocks noGrp="1"/>
          </p:cNvSpPr>
          <p:nvPr>
            <p:ph type="ftr" sz="quarter" idx="11"/>
          </p:nvPr>
        </p:nvSpPr>
        <p:spPr/>
        <p:txBody>
          <a:bodyPr/>
          <a:lstStyle>
            <a:lvl1pPr>
              <a:defRPr/>
            </a:lvl1pPr>
          </a:lstStyle>
          <a:p>
            <a:endParaRPr lang="en-US"/>
          </a:p>
        </p:txBody>
      </p:sp>
      <p:sp>
        <p:nvSpPr>
          <p:cNvPr id="6" name="5 Slayt Numarası Yer Tutucusu"/>
          <p:cNvSpPr>
            <a:spLocks noGrp="1"/>
          </p:cNvSpPr>
          <p:nvPr>
            <p:ph type="sldNum" sz="quarter" idx="12"/>
          </p:nvPr>
        </p:nvSpPr>
        <p:spPr/>
        <p:txBody>
          <a:bodyPr/>
          <a:lstStyle>
            <a:lvl1pPr>
              <a:defRPr/>
            </a:lvl1pPr>
          </a:lstStyle>
          <a:p>
            <a:fld id="{875A035E-9410-4589-8674-95FE6AC9330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37067093" y="1441852"/>
            <a:ext cx="11503581" cy="30720506"/>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556351" y="1441852"/>
            <a:ext cx="33658625" cy="30720506"/>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en-US"/>
          </a:p>
        </p:txBody>
      </p:sp>
      <p:sp>
        <p:nvSpPr>
          <p:cNvPr id="5" name="4 Altbilgi Yer Tutucusu"/>
          <p:cNvSpPr>
            <a:spLocks noGrp="1"/>
          </p:cNvSpPr>
          <p:nvPr>
            <p:ph type="ftr" sz="quarter" idx="11"/>
          </p:nvPr>
        </p:nvSpPr>
        <p:spPr/>
        <p:txBody>
          <a:bodyPr/>
          <a:lstStyle>
            <a:lvl1pPr>
              <a:defRPr/>
            </a:lvl1pPr>
          </a:lstStyle>
          <a:p>
            <a:endParaRPr lang="en-US"/>
          </a:p>
        </p:txBody>
      </p:sp>
      <p:sp>
        <p:nvSpPr>
          <p:cNvPr id="6" name="5 Slayt Numarası Yer Tutucusu"/>
          <p:cNvSpPr>
            <a:spLocks noGrp="1"/>
          </p:cNvSpPr>
          <p:nvPr>
            <p:ph type="sldNum" sz="quarter" idx="12"/>
          </p:nvPr>
        </p:nvSpPr>
        <p:spPr/>
        <p:txBody>
          <a:bodyPr/>
          <a:lstStyle>
            <a:lvl1pPr>
              <a:defRPr/>
            </a:lvl1pPr>
          </a:lstStyle>
          <a:p>
            <a:fld id="{CD9C504B-5E15-47F2-8AC5-C9C0EED6FE3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en-US"/>
          </a:p>
        </p:txBody>
      </p:sp>
      <p:sp>
        <p:nvSpPr>
          <p:cNvPr id="5" name="4 Altbilgi Yer Tutucusu"/>
          <p:cNvSpPr>
            <a:spLocks noGrp="1"/>
          </p:cNvSpPr>
          <p:nvPr>
            <p:ph type="ftr" sz="quarter" idx="11"/>
          </p:nvPr>
        </p:nvSpPr>
        <p:spPr/>
        <p:txBody>
          <a:bodyPr/>
          <a:lstStyle>
            <a:lvl1pPr>
              <a:defRPr/>
            </a:lvl1pPr>
          </a:lstStyle>
          <a:p>
            <a:endParaRPr lang="en-US"/>
          </a:p>
        </p:txBody>
      </p:sp>
      <p:sp>
        <p:nvSpPr>
          <p:cNvPr id="6" name="5 Slayt Numarası Yer Tutucusu"/>
          <p:cNvSpPr>
            <a:spLocks noGrp="1"/>
          </p:cNvSpPr>
          <p:nvPr>
            <p:ph type="sldNum" sz="quarter" idx="12"/>
          </p:nvPr>
        </p:nvSpPr>
        <p:spPr/>
        <p:txBody>
          <a:bodyPr/>
          <a:lstStyle>
            <a:lvl1pPr>
              <a:defRPr/>
            </a:lvl1pPr>
          </a:lstStyle>
          <a:p>
            <a:fld id="{B63E54E3-E177-4705-AA04-42C5A503A12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4038683" y="23136228"/>
            <a:ext cx="43457971" cy="7150894"/>
          </a:xfrm>
        </p:spPr>
        <p:txBody>
          <a:bodyPr anchor="t"/>
          <a:lstStyle>
            <a:lvl1pPr algn="l">
              <a:defRPr sz="218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4038683" y="15260246"/>
            <a:ext cx="43457971" cy="7875982"/>
          </a:xfrm>
        </p:spPr>
        <p:txBody>
          <a:bodyPr anchor="b"/>
          <a:lstStyle>
            <a:lvl1pPr marL="0" indent="0">
              <a:buNone/>
              <a:defRPr sz="10900"/>
            </a:lvl1pPr>
            <a:lvl2pPr marL="2489454" indent="0">
              <a:buNone/>
              <a:defRPr sz="9800"/>
            </a:lvl2pPr>
            <a:lvl3pPr marL="4978908" indent="0">
              <a:buNone/>
              <a:defRPr sz="8700"/>
            </a:lvl3pPr>
            <a:lvl4pPr marL="7468362" indent="0">
              <a:buNone/>
              <a:defRPr sz="7600"/>
            </a:lvl4pPr>
            <a:lvl5pPr marL="9957816" indent="0">
              <a:buNone/>
              <a:defRPr sz="7600"/>
            </a:lvl5pPr>
            <a:lvl6pPr marL="12447270" indent="0">
              <a:buNone/>
              <a:defRPr sz="7600"/>
            </a:lvl6pPr>
            <a:lvl7pPr marL="14936724" indent="0">
              <a:buNone/>
              <a:defRPr sz="7600"/>
            </a:lvl7pPr>
            <a:lvl8pPr marL="17426178" indent="0">
              <a:buNone/>
              <a:defRPr sz="7600"/>
            </a:lvl8pPr>
            <a:lvl9pPr marL="19915632" indent="0">
              <a:buNone/>
              <a:defRPr sz="76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en-US"/>
          </a:p>
        </p:txBody>
      </p:sp>
      <p:sp>
        <p:nvSpPr>
          <p:cNvPr id="5" name="4 Altbilgi Yer Tutucusu"/>
          <p:cNvSpPr>
            <a:spLocks noGrp="1"/>
          </p:cNvSpPr>
          <p:nvPr>
            <p:ph type="ftr" sz="quarter" idx="11"/>
          </p:nvPr>
        </p:nvSpPr>
        <p:spPr/>
        <p:txBody>
          <a:bodyPr/>
          <a:lstStyle>
            <a:lvl1pPr>
              <a:defRPr/>
            </a:lvl1pPr>
          </a:lstStyle>
          <a:p>
            <a:endParaRPr lang="en-US"/>
          </a:p>
        </p:txBody>
      </p:sp>
      <p:sp>
        <p:nvSpPr>
          <p:cNvPr id="6" name="5 Slayt Numarası Yer Tutucusu"/>
          <p:cNvSpPr>
            <a:spLocks noGrp="1"/>
          </p:cNvSpPr>
          <p:nvPr>
            <p:ph type="sldNum" sz="quarter" idx="12"/>
          </p:nvPr>
        </p:nvSpPr>
        <p:spPr/>
        <p:txBody>
          <a:bodyPr/>
          <a:lstStyle>
            <a:lvl1pPr>
              <a:defRPr/>
            </a:lvl1pPr>
          </a:lstStyle>
          <a:p>
            <a:fld id="{E3F4F4E0-EDE8-4FA6-A22B-13FA03FA196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556351" y="8401053"/>
            <a:ext cx="22581103" cy="23761306"/>
          </a:xfrm>
        </p:spPr>
        <p:txBody>
          <a:bodyPr/>
          <a:lstStyle>
            <a:lvl1pPr>
              <a:defRPr sz="15200"/>
            </a:lvl1pPr>
            <a:lvl2pPr>
              <a:defRPr sz="13100"/>
            </a:lvl2pPr>
            <a:lvl3pPr>
              <a:defRPr sz="10900"/>
            </a:lvl3pPr>
            <a:lvl4pPr>
              <a:defRPr sz="9800"/>
            </a:lvl4pPr>
            <a:lvl5pPr>
              <a:defRPr sz="9800"/>
            </a:lvl5pPr>
            <a:lvl6pPr>
              <a:defRPr sz="9800"/>
            </a:lvl6pPr>
            <a:lvl7pPr>
              <a:defRPr sz="9800"/>
            </a:lvl7pPr>
            <a:lvl8pPr>
              <a:defRPr sz="9800"/>
            </a:lvl8pPr>
            <a:lvl9pPr>
              <a:defRPr sz="9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25989571" y="8401053"/>
            <a:ext cx="22581103" cy="23761306"/>
          </a:xfrm>
        </p:spPr>
        <p:txBody>
          <a:bodyPr/>
          <a:lstStyle>
            <a:lvl1pPr>
              <a:defRPr sz="15200"/>
            </a:lvl1pPr>
            <a:lvl2pPr>
              <a:defRPr sz="13100"/>
            </a:lvl2pPr>
            <a:lvl3pPr>
              <a:defRPr sz="10900"/>
            </a:lvl3pPr>
            <a:lvl4pPr>
              <a:defRPr sz="9800"/>
            </a:lvl4pPr>
            <a:lvl5pPr>
              <a:defRPr sz="9800"/>
            </a:lvl5pPr>
            <a:lvl6pPr>
              <a:defRPr sz="9800"/>
            </a:lvl6pPr>
            <a:lvl7pPr>
              <a:defRPr sz="9800"/>
            </a:lvl7pPr>
            <a:lvl8pPr>
              <a:defRPr sz="9800"/>
            </a:lvl8pPr>
            <a:lvl9pPr>
              <a:defRPr sz="9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endParaRPr lang="en-US"/>
          </a:p>
        </p:txBody>
      </p:sp>
      <p:sp>
        <p:nvSpPr>
          <p:cNvPr id="6" name="5 Altbilgi Yer Tutucusu"/>
          <p:cNvSpPr>
            <a:spLocks noGrp="1"/>
          </p:cNvSpPr>
          <p:nvPr>
            <p:ph type="ftr" sz="quarter" idx="11"/>
          </p:nvPr>
        </p:nvSpPr>
        <p:spPr/>
        <p:txBody>
          <a:bodyPr/>
          <a:lstStyle>
            <a:lvl1pPr>
              <a:defRPr/>
            </a:lvl1pPr>
          </a:lstStyle>
          <a:p>
            <a:endParaRPr lang="en-US"/>
          </a:p>
        </p:txBody>
      </p:sp>
      <p:sp>
        <p:nvSpPr>
          <p:cNvPr id="7" name="6 Slayt Numarası Yer Tutucusu"/>
          <p:cNvSpPr>
            <a:spLocks noGrp="1"/>
          </p:cNvSpPr>
          <p:nvPr>
            <p:ph type="sldNum" sz="quarter" idx="12"/>
          </p:nvPr>
        </p:nvSpPr>
        <p:spPr/>
        <p:txBody>
          <a:bodyPr/>
          <a:lstStyle>
            <a:lvl1pPr>
              <a:defRPr/>
            </a:lvl1pPr>
          </a:lstStyle>
          <a:p>
            <a:fld id="{9C0C4324-B816-4629-B99F-382498C2EBD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2556351" y="8059343"/>
            <a:ext cx="22589982" cy="3358751"/>
          </a:xfrm>
        </p:spPr>
        <p:txBody>
          <a:bodyPr anchor="b"/>
          <a:lstStyle>
            <a:lvl1pPr marL="0" indent="0">
              <a:buNone/>
              <a:defRPr sz="13100" b="1"/>
            </a:lvl1pPr>
            <a:lvl2pPr marL="2489454" indent="0">
              <a:buNone/>
              <a:defRPr sz="10900" b="1"/>
            </a:lvl2pPr>
            <a:lvl3pPr marL="4978908" indent="0">
              <a:buNone/>
              <a:defRPr sz="9800" b="1"/>
            </a:lvl3pPr>
            <a:lvl4pPr marL="7468362" indent="0">
              <a:buNone/>
              <a:defRPr sz="8700" b="1"/>
            </a:lvl4pPr>
            <a:lvl5pPr marL="9957816" indent="0">
              <a:buNone/>
              <a:defRPr sz="8700" b="1"/>
            </a:lvl5pPr>
            <a:lvl6pPr marL="12447270" indent="0">
              <a:buNone/>
              <a:defRPr sz="8700" b="1"/>
            </a:lvl6pPr>
            <a:lvl7pPr marL="14936724" indent="0">
              <a:buNone/>
              <a:defRPr sz="8700" b="1"/>
            </a:lvl7pPr>
            <a:lvl8pPr marL="17426178" indent="0">
              <a:buNone/>
              <a:defRPr sz="8700" b="1"/>
            </a:lvl8pPr>
            <a:lvl9pPr marL="19915632" indent="0">
              <a:buNone/>
              <a:defRPr sz="8700" b="1"/>
            </a:lvl9pPr>
          </a:lstStyle>
          <a:p>
            <a:pPr lvl="0"/>
            <a:r>
              <a:rPr lang="tr-TR" smtClean="0"/>
              <a:t>Asıl metin stillerini düzenlemek için tıklatın</a:t>
            </a:r>
          </a:p>
        </p:txBody>
      </p:sp>
      <p:sp>
        <p:nvSpPr>
          <p:cNvPr id="4" name="3 İçerik Yer Tutucusu"/>
          <p:cNvSpPr>
            <a:spLocks noGrp="1"/>
          </p:cNvSpPr>
          <p:nvPr>
            <p:ph sz="half" idx="2"/>
          </p:nvPr>
        </p:nvSpPr>
        <p:spPr>
          <a:xfrm>
            <a:off x="2556351" y="11418094"/>
            <a:ext cx="22589982" cy="20744262"/>
          </a:xfrm>
        </p:spPr>
        <p:txBody>
          <a:bodyPr/>
          <a:lstStyle>
            <a:lvl1pPr>
              <a:defRPr sz="13100"/>
            </a:lvl1pPr>
            <a:lvl2pPr>
              <a:defRPr sz="10900"/>
            </a:lvl2pPr>
            <a:lvl3pPr>
              <a:defRPr sz="9800"/>
            </a:lvl3pPr>
            <a:lvl4pPr>
              <a:defRPr sz="8700"/>
            </a:lvl4pPr>
            <a:lvl5pPr>
              <a:defRPr sz="8700"/>
            </a:lvl5pPr>
            <a:lvl6pPr>
              <a:defRPr sz="8700"/>
            </a:lvl6pPr>
            <a:lvl7pPr>
              <a:defRPr sz="8700"/>
            </a:lvl7pPr>
            <a:lvl8pPr>
              <a:defRPr sz="8700"/>
            </a:lvl8pPr>
            <a:lvl9pPr>
              <a:defRPr sz="87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25971821" y="8059343"/>
            <a:ext cx="22598855" cy="3358751"/>
          </a:xfrm>
        </p:spPr>
        <p:txBody>
          <a:bodyPr anchor="b"/>
          <a:lstStyle>
            <a:lvl1pPr marL="0" indent="0">
              <a:buNone/>
              <a:defRPr sz="13100" b="1"/>
            </a:lvl1pPr>
            <a:lvl2pPr marL="2489454" indent="0">
              <a:buNone/>
              <a:defRPr sz="10900" b="1"/>
            </a:lvl2pPr>
            <a:lvl3pPr marL="4978908" indent="0">
              <a:buNone/>
              <a:defRPr sz="9800" b="1"/>
            </a:lvl3pPr>
            <a:lvl4pPr marL="7468362" indent="0">
              <a:buNone/>
              <a:defRPr sz="8700" b="1"/>
            </a:lvl4pPr>
            <a:lvl5pPr marL="9957816" indent="0">
              <a:buNone/>
              <a:defRPr sz="8700" b="1"/>
            </a:lvl5pPr>
            <a:lvl6pPr marL="12447270" indent="0">
              <a:buNone/>
              <a:defRPr sz="8700" b="1"/>
            </a:lvl6pPr>
            <a:lvl7pPr marL="14936724" indent="0">
              <a:buNone/>
              <a:defRPr sz="8700" b="1"/>
            </a:lvl7pPr>
            <a:lvl8pPr marL="17426178" indent="0">
              <a:buNone/>
              <a:defRPr sz="8700" b="1"/>
            </a:lvl8pPr>
            <a:lvl9pPr marL="19915632" indent="0">
              <a:buNone/>
              <a:defRPr sz="87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25971821" y="11418094"/>
            <a:ext cx="22598855" cy="20744262"/>
          </a:xfrm>
        </p:spPr>
        <p:txBody>
          <a:bodyPr/>
          <a:lstStyle>
            <a:lvl1pPr>
              <a:defRPr sz="13100"/>
            </a:lvl1pPr>
            <a:lvl2pPr>
              <a:defRPr sz="10900"/>
            </a:lvl2pPr>
            <a:lvl3pPr>
              <a:defRPr sz="9800"/>
            </a:lvl3pPr>
            <a:lvl4pPr>
              <a:defRPr sz="8700"/>
            </a:lvl4pPr>
            <a:lvl5pPr>
              <a:defRPr sz="8700"/>
            </a:lvl5pPr>
            <a:lvl6pPr>
              <a:defRPr sz="8700"/>
            </a:lvl6pPr>
            <a:lvl7pPr>
              <a:defRPr sz="8700"/>
            </a:lvl7pPr>
            <a:lvl8pPr>
              <a:defRPr sz="8700"/>
            </a:lvl8pPr>
            <a:lvl9pPr>
              <a:defRPr sz="87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endParaRPr lang="en-US"/>
          </a:p>
        </p:txBody>
      </p:sp>
      <p:sp>
        <p:nvSpPr>
          <p:cNvPr id="8" name="7 Altbilgi Yer Tutucusu"/>
          <p:cNvSpPr>
            <a:spLocks noGrp="1"/>
          </p:cNvSpPr>
          <p:nvPr>
            <p:ph type="ftr" sz="quarter" idx="11"/>
          </p:nvPr>
        </p:nvSpPr>
        <p:spPr/>
        <p:txBody>
          <a:bodyPr/>
          <a:lstStyle>
            <a:lvl1pPr>
              <a:defRPr/>
            </a:lvl1pPr>
          </a:lstStyle>
          <a:p>
            <a:endParaRPr lang="en-US"/>
          </a:p>
        </p:txBody>
      </p:sp>
      <p:sp>
        <p:nvSpPr>
          <p:cNvPr id="9" name="8 Slayt Numarası Yer Tutucusu"/>
          <p:cNvSpPr>
            <a:spLocks noGrp="1"/>
          </p:cNvSpPr>
          <p:nvPr>
            <p:ph type="sldNum" sz="quarter" idx="12"/>
          </p:nvPr>
        </p:nvSpPr>
        <p:spPr/>
        <p:txBody>
          <a:bodyPr/>
          <a:lstStyle>
            <a:lvl1pPr>
              <a:defRPr/>
            </a:lvl1pPr>
          </a:lstStyle>
          <a:p>
            <a:fld id="{7DCC6833-DDD2-46E4-ADAF-022E125F270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endParaRPr lang="en-US"/>
          </a:p>
        </p:txBody>
      </p:sp>
      <p:sp>
        <p:nvSpPr>
          <p:cNvPr id="4" name="3 Altbilgi Yer Tutucusu"/>
          <p:cNvSpPr>
            <a:spLocks noGrp="1"/>
          </p:cNvSpPr>
          <p:nvPr>
            <p:ph type="ftr" sz="quarter" idx="11"/>
          </p:nvPr>
        </p:nvSpPr>
        <p:spPr/>
        <p:txBody>
          <a:bodyPr/>
          <a:lstStyle>
            <a:lvl1pPr>
              <a:defRPr/>
            </a:lvl1pPr>
          </a:lstStyle>
          <a:p>
            <a:endParaRPr lang="en-US"/>
          </a:p>
        </p:txBody>
      </p:sp>
      <p:sp>
        <p:nvSpPr>
          <p:cNvPr id="5" name="4 Slayt Numarası Yer Tutucusu"/>
          <p:cNvSpPr>
            <a:spLocks noGrp="1"/>
          </p:cNvSpPr>
          <p:nvPr>
            <p:ph type="sldNum" sz="quarter" idx="12"/>
          </p:nvPr>
        </p:nvSpPr>
        <p:spPr/>
        <p:txBody>
          <a:bodyPr/>
          <a:lstStyle>
            <a:lvl1pPr>
              <a:defRPr/>
            </a:lvl1pPr>
          </a:lstStyle>
          <a:p>
            <a:fld id="{658B6433-9D71-452C-A54C-0E1AEC1DC2E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en-US"/>
          </a:p>
        </p:txBody>
      </p:sp>
      <p:sp>
        <p:nvSpPr>
          <p:cNvPr id="3" name="2 Altbilgi Yer Tutucusu"/>
          <p:cNvSpPr>
            <a:spLocks noGrp="1"/>
          </p:cNvSpPr>
          <p:nvPr>
            <p:ph type="ftr" sz="quarter" idx="11"/>
          </p:nvPr>
        </p:nvSpPr>
        <p:spPr/>
        <p:txBody>
          <a:bodyPr/>
          <a:lstStyle>
            <a:lvl1pPr>
              <a:defRPr/>
            </a:lvl1pPr>
          </a:lstStyle>
          <a:p>
            <a:endParaRPr lang="en-US"/>
          </a:p>
        </p:txBody>
      </p:sp>
      <p:sp>
        <p:nvSpPr>
          <p:cNvPr id="4" name="3 Slayt Numarası Yer Tutucusu"/>
          <p:cNvSpPr>
            <a:spLocks noGrp="1"/>
          </p:cNvSpPr>
          <p:nvPr>
            <p:ph type="sldNum" sz="quarter" idx="12"/>
          </p:nvPr>
        </p:nvSpPr>
        <p:spPr/>
        <p:txBody>
          <a:bodyPr/>
          <a:lstStyle>
            <a:lvl1pPr>
              <a:defRPr/>
            </a:lvl1pPr>
          </a:lstStyle>
          <a:p>
            <a:fld id="{DA098711-33FD-4431-9ACC-83AD699BD1B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2556354" y="1433512"/>
            <a:ext cx="16820439" cy="6100763"/>
          </a:xfrm>
        </p:spPr>
        <p:txBody>
          <a:bodyPr anchor="b"/>
          <a:lstStyle>
            <a:lvl1pPr algn="l">
              <a:defRPr sz="10900" b="1"/>
            </a:lvl1pPr>
          </a:lstStyle>
          <a:p>
            <a:r>
              <a:rPr lang="tr-TR" smtClean="0"/>
              <a:t>Asıl başlık stili için tıklatın</a:t>
            </a:r>
            <a:endParaRPr lang="tr-TR"/>
          </a:p>
        </p:txBody>
      </p:sp>
      <p:sp>
        <p:nvSpPr>
          <p:cNvPr id="3" name="2 İçerik Yer Tutucusu"/>
          <p:cNvSpPr>
            <a:spLocks noGrp="1"/>
          </p:cNvSpPr>
          <p:nvPr>
            <p:ph idx="1"/>
          </p:nvPr>
        </p:nvSpPr>
        <p:spPr>
          <a:xfrm>
            <a:off x="19989247" y="1433515"/>
            <a:ext cx="28581427" cy="30728843"/>
          </a:xfrm>
        </p:spPr>
        <p:txBody>
          <a:bodyPr/>
          <a:lstStyle>
            <a:lvl1pPr>
              <a:defRPr sz="17400"/>
            </a:lvl1pPr>
            <a:lvl2pPr>
              <a:defRPr sz="15200"/>
            </a:lvl2pPr>
            <a:lvl3pPr>
              <a:defRPr sz="13100"/>
            </a:lvl3pPr>
            <a:lvl4pPr>
              <a:defRPr sz="10900"/>
            </a:lvl4pPr>
            <a:lvl5pPr>
              <a:defRPr sz="10900"/>
            </a:lvl5pPr>
            <a:lvl6pPr>
              <a:defRPr sz="10900"/>
            </a:lvl6pPr>
            <a:lvl7pPr>
              <a:defRPr sz="10900"/>
            </a:lvl7pPr>
            <a:lvl8pPr>
              <a:defRPr sz="10900"/>
            </a:lvl8pPr>
            <a:lvl9pPr>
              <a:defRPr sz="109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2556354" y="7534278"/>
            <a:ext cx="16820439" cy="24628081"/>
          </a:xfrm>
        </p:spPr>
        <p:txBody>
          <a:bodyPr/>
          <a:lstStyle>
            <a:lvl1pPr marL="0" indent="0">
              <a:buNone/>
              <a:defRPr sz="7600"/>
            </a:lvl1pPr>
            <a:lvl2pPr marL="2489454" indent="0">
              <a:buNone/>
              <a:defRPr sz="6500"/>
            </a:lvl2pPr>
            <a:lvl3pPr marL="4978908" indent="0">
              <a:buNone/>
              <a:defRPr sz="5400"/>
            </a:lvl3pPr>
            <a:lvl4pPr marL="7468362" indent="0">
              <a:buNone/>
              <a:defRPr sz="4900"/>
            </a:lvl4pPr>
            <a:lvl5pPr marL="9957816" indent="0">
              <a:buNone/>
              <a:defRPr sz="4900"/>
            </a:lvl5pPr>
            <a:lvl6pPr marL="12447270" indent="0">
              <a:buNone/>
              <a:defRPr sz="4900"/>
            </a:lvl6pPr>
            <a:lvl7pPr marL="14936724" indent="0">
              <a:buNone/>
              <a:defRPr sz="4900"/>
            </a:lvl7pPr>
            <a:lvl8pPr marL="17426178" indent="0">
              <a:buNone/>
              <a:defRPr sz="4900"/>
            </a:lvl8pPr>
            <a:lvl9pPr marL="19915632" indent="0">
              <a:buNone/>
              <a:defRPr sz="4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en-US"/>
          </a:p>
        </p:txBody>
      </p:sp>
      <p:sp>
        <p:nvSpPr>
          <p:cNvPr id="6" name="5 Altbilgi Yer Tutucusu"/>
          <p:cNvSpPr>
            <a:spLocks noGrp="1"/>
          </p:cNvSpPr>
          <p:nvPr>
            <p:ph type="ftr" sz="quarter" idx="11"/>
          </p:nvPr>
        </p:nvSpPr>
        <p:spPr/>
        <p:txBody>
          <a:bodyPr/>
          <a:lstStyle>
            <a:lvl1pPr>
              <a:defRPr/>
            </a:lvl1pPr>
          </a:lstStyle>
          <a:p>
            <a:endParaRPr lang="en-US"/>
          </a:p>
        </p:txBody>
      </p:sp>
      <p:sp>
        <p:nvSpPr>
          <p:cNvPr id="7" name="6 Slayt Numarası Yer Tutucusu"/>
          <p:cNvSpPr>
            <a:spLocks noGrp="1"/>
          </p:cNvSpPr>
          <p:nvPr>
            <p:ph type="sldNum" sz="quarter" idx="12"/>
          </p:nvPr>
        </p:nvSpPr>
        <p:spPr/>
        <p:txBody>
          <a:bodyPr/>
          <a:lstStyle>
            <a:lvl1pPr>
              <a:defRPr/>
            </a:lvl1pPr>
          </a:lstStyle>
          <a:p>
            <a:fld id="{F2E63668-B118-4E50-B17F-B50B52F4064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0021255" y="25203150"/>
            <a:ext cx="30676215" cy="2975375"/>
          </a:xfrm>
        </p:spPr>
        <p:txBody>
          <a:bodyPr anchor="b"/>
          <a:lstStyle>
            <a:lvl1pPr algn="l">
              <a:defRPr sz="10900" b="1"/>
            </a:lvl1pPr>
          </a:lstStyle>
          <a:p>
            <a:r>
              <a:rPr lang="tr-TR" smtClean="0"/>
              <a:t>Asıl başlık stili için tıklatın</a:t>
            </a:r>
            <a:endParaRPr lang="tr-TR"/>
          </a:p>
        </p:txBody>
      </p:sp>
      <p:sp>
        <p:nvSpPr>
          <p:cNvPr id="3" name="2 Resim Yer Tutucusu"/>
          <p:cNvSpPr>
            <a:spLocks noGrp="1"/>
          </p:cNvSpPr>
          <p:nvPr>
            <p:ph type="pic" idx="1"/>
          </p:nvPr>
        </p:nvSpPr>
        <p:spPr>
          <a:xfrm>
            <a:off x="10021255" y="3217069"/>
            <a:ext cx="30676215" cy="21602700"/>
          </a:xfrm>
        </p:spPr>
        <p:txBody>
          <a:bodyPr/>
          <a:lstStyle>
            <a:lvl1pPr marL="0" indent="0">
              <a:buNone/>
              <a:defRPr sz="17400"/>
            </a:lvl1pPr>
            <a:lvl2pPr marL="2489454" indent="0">
              <a:buNone/>
              <a:defRPr sz="15200"/>
            </a:lvl2pPr>
            <a:lvl3pPr marL="4978908" indent="0">
              <a:buNone/>
              <a:defRPr sz="13100"/>
            </a:lvl3pPr>
            <a:lvl4pPr marL="7468362" indent="0">
              <a:buNone/>
              <a:defRPr sz="10900"/>
            </a:lvl4pPr>
            <a:lvl5pPr marL="9957816" indent="0">
              <a:buNone/>
              <a:defRPr sz="10900"/>
            </a:lvl5pPr>
            <a:lvl6pPr marL="12447270" indent="0">
              <a:buNone/>
              <a:defRPr sz="10900"/>
            </a:lvl6pPr>
            <a:lvl7pPr marL="14936724" indent="0">
              <a:buNone/>
              <a:defRPr sz="10900"/>
            </a:lvl7pPr>
            <a:lvl8pPr marL="17426178" indent="0">
              <a:buNone/>
              <a:defRPr sz="10900"/>
            </a:lvl8pPr>
            <a:lvl9pPr marL="19915632" indent="0">
              <a:buNone/>
              <a:defRPr sz="10900"/>
            </a:lvl9pPr>
          </a:lstStyle>
          <a:p>
            <a:endParaRPr lang="tr-TR"/>
          </a:p>
        </p:txBody>
      </p:sp>
      <p:sp>
        <p:nvSpPr>
          <p:cNvPr id="4" name="3 Metin Yer Tutucusu"/>
          <p:cNvSpPr>
            <a:spLocks noGrp="1"/>
          </p:cNvSpPr>
          <p:nvPr>
            <p:ph type="body" sz="half" idx="2"/>
          </p:nvPr>
        </p:nvSpPr>
        <p:spPr>
          <a:xfrm>
            <a:off x="10021255" y="28178524"/>
            <a:ext cx="30676215" cy="4225526"/>
          </a:xfrm>
        </p:spPr>
        <p:txBody>
          <a:bodyPr/>
          <a:lstStyle>
            <a:lvl1pPr marL="0" indent="0">
              <a:buNone/>
              <a:defRPr sz="7600"/>
            </a:lvl1pPr>
            <a:lvl2pPr marL="2489454" indent="0">
              <a:buNone/>
              <a:defRPr sz="6500"/>
            </a:lvl2pPr>
            <a:lvl3pPr marL="4978908" indent="0">
              <a:buNone/>
              <a:defRPr sz="5400"/>
            </a:lvl3pPr>
            <a:lvl4pPr marL="7468362" indent="0">
              <a:buNone/>
              <a:defRPr sz="4900"/>
            </a:lvl4pPr>
            <a:lvl5pPr marL="9957816" indent="0">
              <a:buNone/>
              <a:defRPr sz="4900"/>
            </a:lvl5pPr>
            <a:lvl6pPr marL="12447270" indent="0">
              <a:buNone/>
              <a:defRPr sz="4900"/>
            </a:lvl6pPr>
            <a:lvl7pPr marL="14936724" indent="0">
              <a:buNone/>
              <a:defRPr sz="4900"/>
            </a:lvl7pPr>
            <a:lvl8pPr marL="17426178" indent="0">
              <a:buNone/>
              <a:defRPr sz="4900"/>
            </a:lvl8pPr>
            <a:lvl9pPr marL="19915632" indent="0">
              <a:buNone/>
              <a:defRPr sz="4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en-US"/>
          </a:p>
        </p:txBody>
      </p:sp>
      <p:sp>
        <p:nvSpPr>
          <p:cNvPr id="6" name="5 Altbilgi Yer Tutucusu"/>
          <p:cNvSpPr>
            <a:spLocks noGrp="1"/>
          </p:cNvSpPr>
          <p:nvPr>
            <p:ph type="ftr" sz="quarter" idx="11"/>
          </p:nvPr>
        </p:nvSpPr>
        <p:spPr/>
        <p:txBody>
          <a:bodyPr/>
          <a:lstStyle>
            <a:lvl1pPr>
              <a:defRPr/>
            </a:lvl1pPr>
          </a:lstStyle>
          <a:p>
            <a:endParaRPr lang="en-US"/>
          </a:p>
        </p:txBody>
      </p:sp>
      <p:sp>
        <p:nvSpPr>
          <p:cNvPr id="7" name="6 Slayt Numarası Yer Tutucusu"/>
          <p:cNvSpPr>
            <a:spLocks noGrp="1"/>
          </p:cNvSpPr>
          <p:nvPr>
            <p:ph type="sldNum" sz="quarter" idx="12"/>
          </p:nvPr>
        </p:nvSpPr>
        <p:spPr/>
        <p:txBody>
          <a:bodyPr/>
          <a:lstStyle>
            <a:lvl1pPr>
              <a:defRPr/>
            </a:lvl1pPr>
          </a:lstStyle>
          <a:p>
            <a:fld id="{98792EF3-7CA1-4D64-9F41-7D2A44F7D34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descr="pptonenew"/>
          <p:cNvPicPr>
            <a:picLocks noChangeAspect="1" noChangeArrowheads="1"/>
          </p:cNvPicPr>
          <p:nvPr userDrawn="1"/>
        </p:nvPicPr>
        <p:blipFill>
          <a:blip r:embed="rId13" cstate="print"/>
          <a:srcRect/>
          <a:stretch>
            <a:fillRect/>
          </a:stretch>
        </p:blipFill>
        <p:spPr bwMode="auto">
          <a:xfrm>
            <a:off x="0" y="0"/>
            <a:ext cx="51127025" cy="36012837"/>
          </a:xfrm>
          <a:prstGeom prst="rect">
            <a:avLst/>
          </a:prstGeom>
          <a:noFill/>
        </p:spPr>
      </p:pic>
      <p:sp>
        <p:nvSpPr>
          <p:cNvPr id="1026" name="Rectangle 2"/>
          <p:cNvSpPr>
            <a:spLocks noGrp="1" noChangeArrowheads="1"/>
          </p:cNvSpPr>
          <p:nvPr>
            <p:ph type="title"/>
          </p:nvPr>
        </p:nvSpPr>
        <p:spPr bwMode="auto">
          <a:xfrm>
            <a:off x="2556351" y="1441850"/>
            <a:ext cx="46014323" cy="6000750"/>
          </a:xfrm>
          <a:prstGeom prst="rect">
            <a:avLst/>
          </a:prstGeom>
          <a:noFill/>
          <a:ln w="9525">
            <a:noFill/>
            <a:miter lim="800000"/>
            <a:headEnd/>
            <a:tailEnd/>
          </a:ln>
          <a:effectLst/>
        </p:spPr>
        <p:txBody>
          <a:bodyPr vert="horz" wrap="square" lIns="497891" tIns="248945" rIns="497891" bIns="248945"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556351" y="8401053"/>
            <a:ext cx="46014323" cy="23761306"/>
          </a:xfrm>
          <a:prstGeom prst="rect">
            <a:avLst/>
          </a:prstGeom>
          <a:noFill/>
          <a:ln w="9525">
            <a:noFill/>
            <a:miter lim="800000"/>
            <a:headEnd/>
            <a:tailEnd/>
          </a:ln>
          <a:effectLst/>
        </p:spPr>
        <p:txBody>
          <a:bodyPr vert="horz" wrap="square" lIns="497891" tIns="248945" rIns="497891" bIns="2489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556351" y="32787431"/>
            <a:ext cx="11929639" cy="2500313"/>
          </a:xfrm>
          <a:prstGeom prst="rect">
            <a:avLst/>
          </a:prstGeom>
          <a:noFill/>
          <a:ln w="9525">
            <a:noFill/>
            <a:miter lim="800000"/>
            <a:headEnd/>
            <a:tailEnd/>
          </a:ln>
          <a:effectLst/>
        </p:spPr>
        <p:txBody>
          <a:bodyPr vert="horz" wrap="square" lIns="497891" tIns="248945" rIns="497891" bIns="248945" numCol="1" anchor="t" anchorCtr="0" compatLnSpc="1">
            <a:prstTxWarp prst="textNoShape">
              <a:avLst/>
            </a:prstTxWarp>
          </a:bodyPr>
          <a:lstStyle>
            <a:lvl1pPr>
              <a:defRPr sz="7600"/>
            </a:lvl1pPr>
          </a:lstStyle>
          <a:p>
            <a:endParaRPr lang="en-US"/>
          </a:p>
        </p:txBody>
      </p:sp>
      <p:sp>
        <p:nvSpPr>
          <p:cNvPr id="1029" name="Rectangle 5"/>
          <p:cNvSpPr>
            <a:spLocks noGrp="1" noChangeArrowheads="1"/>
          </p:cNvSpPr>
          <p:nvPr>
            <p:ph type="ftr" sz="quarter" idx="3"/>
          </p:nvPr>
        </p:nvSpPr>
        <p:spPr bwMode="auto">
          <a:xfrm>
            <a:off x="17468400" y="32787431"/>
            <a:ext cx="16190225" cy="2500313"/>
          </a:xfrm>
          <a:prstGeom prst="rect">
            <a:avLst/>
          </a:prstGeom>
          <a:noFill/>
          <a:ln w="9525">
            <a:noFill/>
            <a:miter lim="800000"/>
            <a:headEnd/>
            <a:tailEnd/>
          </a:ln>
          <a:effectLst/>
        </p:spPr>
        <p:txBody>
          <a:bodyPr vert="horz" wrap="square" lIns="497891" tIns="248945" rIns="497891" bIns="248945" numCol="1" anchor="t" anchorCtr="0" compatLnSpc="1">
            <a:prstTxWarp prst="textNoShape">
              <a:avLst/>
            </a:prstTxWarp>
          </a:bodyPr>
          <a:lstStyle>
            <a:lvl1pPr algn="ctr">
              <a:defRPr sz="7600"/>
            </a:lvl1pPr>
          </a:lstStyle>
          <a:p>
            <a:endParaRPr lang="en-US"/>
          </a:p>
        </p:txBody>
      </p:sp>
      <p:sp>
        <p:nvSpPr>
          <p:cNvPr id="1030" name="Rectangle 6"/>
          <p:cNvSpPr>
            <a:spLocks noGrp="1" noChangeArrowheads="1"/>
          </p:cNvSpPr>
          <p:nvPr>
            <p:ph type="sldNum" sz="quarter" idx="4"/>
          </p:nvPr>
        </p:nvSpPr>
        <p:spPr bwMode="auto">
          <a:xfrm>
            <a:off x="36641035" y="32787431"/>
            <a:ext cx="11929639" cy="2500313"/>
          </a:xfrm>
          <a:prstGeom prst="rect">
            <a:avLst/>
          </a:prstGeom>
          <a:noFill/>
          <a:ln w="9525">
            <a:noFill/>
            <a:miter lim="800000"/>
            <a:headEnd/>
            <a:tailEnd/>
          </a:ln>
          <a:effectLst/>
        </p:spPr>
        <p:txBody>
          <a:bodyPr vert="horz" wrap="square" lIns="497891" tIns="248945" rIns="497891" bIns="248945" numCol="1" anchor="t" anchorCtr="0" compatLnSpc="1">
            <a:prstTxWarp prst="textNoShape">
              <a:avLst/>
            </a:prstTxWarp>
          </a:bodyPr>
          <a:lstStyle>
            <a:lvl1pPr algn="r">
              <a:defRPr sz="7600"/>
            </a:lvl1pPr>
          </a:lstStyle>
          <a:p>
            <a:fld id="{396D7D47-DD3C-4134-8301-094C1CA3F1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24000">
          <a:solidFill>
            <a:schemeClr val="tx2"/>
          </a:solidFill>
          <a:latin typeface="+mj-lt"/>
          <a:ea typeface="+mj-ea"/>
          <a:cs typeface="+mj-cs"/>
        </a:defRPr>
      </a:lvl1pPr>
      <a:lvl2pPr algn="ctr" rtl="0" fontAlgn="base">
        <a:spcBef>
          <a:spcPct val="0"/>
        </a:spcBef>
        <a:spcAft>
          <a:spcPct val="0"/>
        </a:spcAft>
        <a:defRPr sz="24000">
          <a:solidFill>
            <a:schemeClr val="tx2"/>
          </a:solidFill>
          <a:latin typeface="Arial" charset="0"/>
        </a:defRPr>
      </a:lvl2pPr>
      <a:lvl3pPr algn="ctr" rtl="0" fontAlgn="base">
        <a:spcBef>
          <a:spcPct val="0"/>
        </a:spcBef>
        <a:spcAft>
          <a:spcPct val="0"/>
        </a:spcAft>
        <a:defRPr sz="24000">
          <a:solidFill>
            <a:schemeClr val="tx2"/>
          </a:solidFill>
          <a:latin typeface="Arial" charset="0"/>
        </a:defRPr>
      </a:lvl3pPr>
      <a:lvl4pPr algn="ctr" rtl="0" fontAlgn="base">
        <a:spcBef>
          <a:spcPct val="0"/>
        </a:spcBef>
        <a:spcAft>
          <a:spcPct val="0"/>
        </a:spcAft>
        <a:defRPr sz="24000">
          <a:solidFill>
            <a:schemeClr val="tx2"/>
          </a:solidFill>
          <a:latin typeface="Arial" charset="0"/>
        </a:defRPr>
      </a:lvl4pPr>
      <a:lvl5pPr algn="ctr" rtl="0" fontAlgn="base">
        <a:spcBef>
          <a:spcPct val="0"/>
        </a:spcBef>
        <a:spcAft>
          <a:spcPct val="0"/>
        </a:spcAft>
        <a:defRPr sz="24000">
          <a:solidFill>
            <a:schemeClr val="tx2"/>
          </a:solidFill>
          <a:latin typeface="Arial" charset="0"/>
        </a:defRPr>
      </a:lvl5pPr>
      <a:lvl6pPr marL="2489454" algn="ctr" rtl="0" fontAlgn="base">
        <a:spcBef>
          <a:spcPct val="0"/>
        </a:spcBef>
        <a:spcAft>
          <a:spcPct val="0"/>
        </a:spcAft>
        <a:defRPr sz="24000">
          <a:solidFill>
            <a:schemeClr val="tx2"/>
          </a:solidFill>
          <a:latin typeface="Arial" charset="0"/>
        </a:defRPr>
      </a:lvl6pPr>
      <a:lvl7pPr marL="4978908" algn="ctr" rtl="0" fontAlgn="base">
        <a:spcBef>
          <a:spcPct val="0"/>
        </a:spcBef>
        <a:spcAft>
          <a:spcPct val="0"/>
        </a:spcAft>
        <a:defRPr sz="24000">
          <a:solidFill>
            <a:schemeClr val="tx2"/>
          </a:solidFill>
          <a:latin typeface="Arial" charset="0"/>
        </a:defRPr>
      </a:lvl7pPr>
      <a:lvl8pPr marL="7468362" algn="ctr" rtl="0" fontAlgn="base">
        <a:spcBef>
          <a:spcPct val="0"/>
        </a:spcBef>
        <a:spcAft>
          <a:spcPct val="0"/>
        </a:spcAft>
        <a:defRPr sz="24000">
          <a:solidFill>
            <a:schemeClr val="tx2"/>
          </a:solidFill>
          <a:latin typeface="Arial" charset="0"/>
        </a:defRPr>
      </a:lvl8pPr>
      <a:lvl9pPr marL="9957816" algn="ctr" rtl="0" fontAlgn="base">
        <a:spcBef>
          <a:spcPct val="0"/>
        </a:spcBef>
        <a:spcAft>
          <a:spcPct val="0"/>
        </a:spcAft>
        <a:defRPr sz="24000">
          <a:solidFill>
            <a:schemeClr val="tx2"/>
          </a:solidFill>
          <a:latin typeface="Arial" charset="0"/>
        </a:defRPr>
      </a:lvl9pPr>
    </p:titleStyle>
    <p:bodyStyle>
      <a:lvl1pPr marL="1867091" indent="-1867091" algn="l" rtl="0" fontAlgn="base">
        <a:spcBef>
          <a:spcPct val="20000"/>
        </a:spcBef>
        <a:spcAft>
          <a:spcPct val="0"/>
        </a:spcAft>
        <a:buChar char="•"/>
        <a:defRPr sz="17400">
          <a:solidFill>
            <a:schemeClr val="tx1"/>
          </a:solidFill>
          <a:latin typeface="+mn-lt"/>
          <a:ea typeface="+mn-ea"/>
          <a:cs typeface="+mn-cs"/>
        </a:defRPr>
      </a:lvl1pPr>
      <a:lvl2pPr marL="4045363" indent="-1555909" algn="l" rtl="0" fontAlgn="base">
        <a:spcBef>
          <a:spcPct val="20000"/>
        </a:spcBef>
        <a:spcAft>
          <a:spcPct val="0"/>
        </a:spcAft>
        <a:buChar char="–"/>
        <a:defRPr sz="15200">
          <a:solidFill>
            <a:schemeClr val="tx1"/>
          </a:solidFill>
          <a:latin typeface="+mn-lt"/>
        </a:defRPr>
      </a:lvl2pPr>
      <a:lvl3pPr marL="6223635" indent="-1244727" algn="l" rtl="0" fontAlgn="base">
        <a:spcBef>
          <a:spcPct val="20000"/>
        </a:spcBef>
        <a:spcAft>
          <a:spcPct val="0"/>
        </a:spcAft>
        <a:buChar char="•"/>
        <a:defRPr sz="13100">
          <a:solidFill>
            <a:schemeClr val="tx1"/>
          </a:solidFill>
          <a:latin typeface="+mn-lt"/>
        </a:defRPr>
      </a:lvl3pPr>
      <a:lvl4pPr marL="8713089" indent="-1244727" algn="l" rtl="0" fontAlgn="base">
        <a:spcBef>
          <a:spcPct val="20000"/>
        </a:spcBef>
        <a:spcAft>
          <a:spcPct val="0"/>
        </a:spcAft>
        <a:buChar char="–"/>
        <a:defRPr sz="10900">
          <a:solidFill>
            <a:schemeClr val="tx1"/>
          </a:solidFill>
          <a:latin typeface="+mn-lt"/>
        </a:defRPr>
      </a:lvl4pPr>
      <a:lvl5pPr marL="11202543" indent="-1244727" algn="l" rtl="0" fontAlgn="base">
        <a:spcBef>
          <a:spcPct val="20000"/>
        </a:spcBef>
        <a:spcAft>
          <a:spcPct val="0"/>
        </a:spcAft>
        <a:buChar char="»"/>
        <a:defRPr sz="10900">
          <a:solidFill>
            <a:schemeClr val="tx1"/>
          </a:solidFill>
          <a:latin typeface="+mn-lt"/>
        </a:defRPr>
      </a:lvl5pPr>
      <a:lvl6pPr marL="13691997" indent="-1244727" algn="l" rtl="0" fontAlgn="base">
        <a:spcBef>
          <a:spcPct val="20000"/>
        </a:spcBef>
        <a:spcAft>
          <a:spcPct val="0"/>
        </a:spcAft>
        <a:buChar char="»"/>
        <a:defRPr sz="10900">
          <a:solidFill>
            <a:schemeClr val="tx1"/>
          </a:solidFill>
          <a:latin typeface="+mn-lt"/>
        </a:defRPr>
      </a:lvl6pPr>
      <a:lvl7pPr marL="16181451" indent="-1244727" algn="l" rtl="0" fontAlgn="base">
        <a:spcBef>
          <a:spcPct val="20000"/>
        </a:spcBef>
        <a:spcAft>
          <a:spcPct val="0"/>
        </a:spcAft>
        <a:buChar char="»"/>
        <a:defRPr sz="10900">
          <a:solidFill>
            <a:schemeClr val="tx1"/>
          </a:solidFill>
          <a:latin typeface="+mn-lt"/>
        </a:defRPr>
      </a:lvl7pPr>
      <a:lvl8pPr marL="18670905" indent="-1244727" algn="l" rtl="0" fontAlgn="base">
        <a:spcBef>
          <a:spcPct val="20000"/>
        </a:spcBef>
        <a:spcAft>
          <a:spcPct val="0"/>
        </a:spcAft>
        <a:buChar char="»"/>
        <a:defRPr sz="10900">
          <a:solidFill>
            <a:schemeClr val="tx1"/>
          </a:solidFill>
          <a:latin typeface="+mn-lt"/>
        </a:defRPr>
      </a:lvl8pPr>
      <a:lvl9pPr marL="21160359" indent="-1244727" algn="l" rtl="0" fontAlgn="base">
        <a:spcBef>
          <a:spcPct val="20000"/>
        </a:spcBef>
        <a:spcAft>
          <a:spcPct val="0"/>
        </a:spcAft>
        <a:buChar char="»"/>
        <a:defRPr sz="10900">
          <a:solidFill>
            <a:schemeClr val="tx1"/>
          </a:solidFill>
          <a:latin typeface="+mn-lt"/>
        </a:defRPr>
      </a:lvl9pPr>
    </p:bodyStyle>
    <p:otherStyle>
      <a:defPPr>
        <a:defRPr lang="tr-TR"/>
      </a:defPPr>
      <a:lvl1pPr marL="0" algn="l" defTabSz="4978908" rtl="0" eaLnBrk="1" latinLnBrk="0" hangingPunct="1">
        <a:defRPr sz="9800" kern="1200">
          <a:solidFill>
            <a:schemeClr val="tx1"/>
          </a:solidFill>
          <a:latin typeface="+mn-lt"/>
          <a:ea typeface="+mn-ea"/>
          <a:cs typeface="+mn-cs"/>
        </a:defRPr>
      </a:lvl1pPr>
      <a:lvl2pPr marL="2489454" algn="l" defTabSz="4978908" rtl="0" eaLnBrk="1" latinLnBrk="0" hangingPunct="1">
        <a:defRPr sz="9800" kern="1200">
          <a:solidFill>
            <a:schemeClr val="tx1"/>
          </a:solidFill>
          <a:latin typeface="+mn-lt"/>
          <a:ea typeface="+mn-ea"/>
          <a:cs typeface="+mn-cs"/>
        </a:defRPr>
      </a:lvl2pPr>
      <a:lvl3pPr marL="4978908" algn="l" defTabSz="4978908" rtl="0" eaLnBrk="1" latinLnBrk="0" hangingPunct="1">
        <a:defRPr sz="9800" kern="1200">
          <a:solidFill>
            <a:schemeClr val="tx1"/>
          </a:solidFill>
          <a:latin typeface="+mn-lt"/>
          <a:ea typeface="+mn-ea"/>
          <a:cs typeface="+mn-cs"/>
        </a:defRPr>
      </a:lvl3pPr>
      <a:lvl4pPr marL="7468362" algn="l" defTabSz="4978908" rtl="0" eaLnBrk="1" latinLnBrk="0" hangingPunct="1">
        <a:defRPr sz="9800" kern="1200">
          <a:solidFill>
            <a:schemeClr val="tx1"/>
          </a:solidFill>
          <a:latin typeface="+mn-lt"/>
          <a:ea typeface="+mn-ea"/>
          <a:cs typeface="+mn-cs"/>
        </a:defRPr>
      </a:lvl4pPr>
      <a:lvl5pPr marL="9957816" algn="l" defTabSz="4978908" rtl="0" eaLnBrk="1" latinLnBrk="0" hangingPunct="1">
        <a:defRPr sz="9800" kern="1200">
          <a:solidFill>
            <a:schemeClr val="tx1"/>
          </a:solidFill>
          <a:latin typeface="+mn-lt"/>
          <a:ea typeface="+mn-ea"/>
          <a:cs typeface="+mn-cs"/>
        </a:defRPr>
      </a:lvl5pPr>
      <a:lvl6pPr marL="12447270" algn="l" defTabSz="4978908" rtl="0" eaLnBrk="1" latinLnBrk="0" hangingPunct="1">
        <a:defRPr sz="9800" kern="1200">
          <a:solidFill>
            <a:schemeClr val="tx1"/>
          </a:solidFill>
          <a:latin typeface="+mn-lt"/>
          <a:ea typeface="+mn-ea"/>
          <a:cs typeface="+mn-cs"/>
        </a:defRPr>
      </a:lvl6pPr>
      <a:lvl7pPr marL="14936724" algn="l" defTabSz="4978908" rtl="0" eaLnBrk="1" latinLnBrk="0" hangingPunct="1">
        <a:defRPr sz="9800" kern="1200">
          <a:solidFill>
            <a:schemeClr val="tx1"/>
          </a:solidFill>
          <a:latin typeface="+mn-lt"/>
          <a:ea typeface="+mn-ea"/>
          <a:cs typeface="+mn-cs"/>
        </a:defRPr>
      </a:lvl7pPr>
      <a:lvl8pPr marL="17426178" algn="l" defTabSz="4978908" rtl="0" eaLnBrk="1" latinLnBrk="0" hangingPunct="1">
        <a:defRPr sz="9800" kern="1200">
          <a:solidFill>
            <a:schemeClr val="tx1"/>
          </a:solidFill>
          <a:latin typeface="+mn-lt"/>
          <a:ea typeface="+mn-ea"/>
          <a:cs typeface="+mn-cs"/>
        </a:defRPr>
      </a:lvl8pPr>
      <a:lvl9pPr marL="19915632" algn="l" defTabSz="4978908" rtl="0" eaLnBrk="1" latinLnBrk="0" hangingPunct="1">
        <a:defRPr sz="9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18" Type="http://schemas.openxmlformats.org/officeDocument/2006/relationships/image" Target="../media/image16.emf"/><Relationship Id="rId3" Type="http://schemas.openxmlformats.org/officeDocument/2006/relationships/notesSlide" Target="../notesSlides/notesSlide1.xml"/><Relationship Id="rId21" Type="http://schemas.openxmlformats.org/officeDocument/2006/relationships/image" Target="../media/image19.emf"/><Relationship Id="rId7" Type="http://schemas.openxmlformats.org/officeDocument/2006/relationships/image" Target="../media/image6.png"/><Relationship Id="rId12" Type="http://schemas.openxmlformats.org/officeDocument/2006/relationships/oleObject" Target="../embeddings/Microsoft_Office_Excel_97-2003__al__ma_Sayfas_1.xls"/><Relationship Id="rId17" Type="http://schemas.openxmlformats.org/officeDocument/2006/relationships/image" Target="../media/image15.png"/><Relationship Id="rId2" Type="http://schemas.openxmlformats.org/officeDocument/2006/relationships/slideLayout" Target="../slideLayouts/slideLayout1.xml"/><Relationship Id="rId16" Type="http://schemas.openxmlformats.org/officeDocument/2006/relationships/image" Target="../media/image14.png"/><Relationship Id="rId20" Type="http://schemas.openxmlformats.org/officeDocument/2006/relationships/image" Target="../media/image18.emf"/><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image" Target="../media/image10.jpeg"/><Relationship Id="rId24" Type="http://schemas.openxmlformats.org/officeDocument/2006/relationships/image" Target="../media/image22.png"/><Relationship Id="rId5" Type="http://schemas.openxmlformats.org/officeDocument/2006/relationships/image" Target="../media/image4.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9.png"/><Relationship Id="rId19" Type="http://schemas.openxmlformats.org/officeDocument/2006/relationships/image" Target="../media/image17.emf"/><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 Id="rId22"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ounded Rectangle 4"/>
          <p:cNvSpPr/>
          <p:nvPr/>
        </p:nvSpPr>
        <p:spPr>
          <a:xfrm>
            <a:off x="798512" y="3240088"/>
            <a:ext cx="49325213" cy="3313112"/>
          </a:xfrm>
          <a:prstGeom prst="roundRect">
            <a:avLst/>
          </a:prstGeom>
          <a:solidFill>
            <a:srgbClr val="D7E4BD"/>
          </a:solidFill>
          <a:ln w="76200" cap="flat" cmpd="sng">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543199" tIns="271600" rIns="543199" bIns="271600" anchor="ctr"/>
          <a:lstStyle/>
          <a:p>
            <a:pPr algn="ctr" defTabSz="5431993" fontAlgn="auto">
              <a:spcBef>
                <a:spcPts val="0"/>
              </a:spcBef>
              <a:spcAft>
                <a:spcPts val="0"/>
              </a:spcAft>
              <a:defRPr/>
            </a:pPr>
            <a:endParaRPr lang="tr-TR" dirty="0"/>
          </a:p>
        </p:txBody>
      </p:sp>
      <p:sp>
        <p:nvSpPr>
          <p:cNvPr id="143" name="Rectangle 1"/>
          <p:cNvSpPr>
            <a:spLocks noChangeArrowheads="1"/>
          </p:cNvSpPr>
          <p:nvPr/>
        </p:nvSpPr>
        <p:spPr bwMode="auto">
          <a:xfrm>
            <a:off x="1014412" y="3359150"/>
            <a:ext cx="48964850" cy="1687513"/>
          </a:xfrm>
          <a:prstGeom prst="rect">
            <a:avLst/>
          </a:prstGeom>
          <a:noFill/>
          <a:ln w="9525">
            <a:noFill/>
            <a:miter lim="800000"/>
            <a:headEnd/>
            <a:tailEnd/>
          </a:ln>
        </p:spPr>
        <p:txBody>
          <a:bodyPr lIns="543199" tIns="271600" rIns="543199" bIns="271600" anchor="ctr">
            <a:spAutoFit/>
          </a:bodyPr>
          <a:lstStyle/>
          <a:p>
            <a:r>
              <a:rPr lang="en-US" sz="7500" b="1" dirty="0">
                <a:latin typeface="Calibri" pitchFamily="34" charset="0"/>
              </a:rPr>
              <a:t>A Real-time Data Acquisition and Neural Spike Processing Platform for Brain Machine Interface Engineering Experiments</a:t>
            </a:r>
            <a:endParaRPr lang="en-US" sz="7500" dirty="0">
              <a:latin typeface="Calibri" pitchFamily="34" charset="0"/>
            </a:endParaRPr>
          </a:p>
        </p:txBody>
      </p:sp>
      <p:sp>
        <p:nvSpPr>
          <p:cNvPr id="144" name="Rectangle 6"/>
          <p:cNvSpPr/>
          <p:nvPr/>
        </p:nvSpPr>
        <p:spPr>
          <a:xfrm>
            <a:off x="1014412" y="4752975"/>
            <a:ext cx="19980275" cy="1655763"/>
          </a:xfrm>
          <a:prstGeom prst="rect">
            <a:avLst/>
          </a:prstGeom>
        </p:spPr>
        <p:txBody>
          <a:bodyPr wrap="none" lIns="543199" tIns="271600" rIns="543199" bIns="271600">
            <a:spAutoFit/>
          </a:bodyPr>
          <a:lstStyle/>
          <a:p>
            <a:pPr defTabSz="5431993" fontAlgn="auto">
              <a:spcBef>
                <a:spcPts val="0"/>
              </a:spcBef>
              <a:spcAft>
                <a:spcPts val="0"/>
              </a:spcAft>
              <a:defRPr/>
            </a:pPr>
            <a:r>
              <a:rPr lang="en-US" sz="3600" dirty="0">
                <a:latin typeface="Calibri" pitchFamily="34" charset="0"/>
              </a:rPr>
              <a:t>M. KOCATURK</a:t>
            </a:r>
            <a:r>
              <a:rPr lang="en-US" sz="3600" baseline="30000" dirty="0">
                <a:latin typeface="Calibri" pitchFamily="34" charset="0"/>
              </a:rPr>
              <a:t>1</a:t>
            </a:r>
            <a:r>
              <a:rPr lang="en-US" sz="3600" dirty="0">
                <a:latin typeface="Calibri" pitchFamily="34" charset="0"/>
              </a:rPr>
              <a:t>, H. O. GULCUR</a:t>
            </a:r>
            <a:r>
              <a:rPr lang="en-US" sz="3600" baseline="30000" dirty="0">
                <a:latin typeface="Calibri" pitchFamily="34" charset="0"/>
              </a:rPr>
              <a:t>1</a:t>
            </a:r>
            <a:r>
              <a:rPr lang="en-US" sz="3600" dirty="0">
                <a:latin typeface="Calibri" pitchFamily="34" charset="0"/>
              </a:rPr>
              <a:t>, R. CANBEYLI</a:t>
            </a:r>
            <a:r>
              <a:rPr lang="en-US" sz="3600" baseline="30000" dirty="0">
                <a:latin typeface="Calibri" pitchFamily="34" charset="0"/>
              </a:rPr>
              <a:t>2</a:t>
            </a:r>
            <a:r>
              <a:rPr lang="en-US" sz="3600" dirty="0">
                <a:latin typeface="Calibri" pitchFamily="34" charset="0"/>
              </a:rPr>
              <a:t> </a:t>
            </a:r>
            <a:br>
              <a:rPr lang="en-US" sz="3600" dirty="0">
                <a:latin typeface="Calibri" pitchFamily="34" charset="0"/>
              </a:rPr>
            </a:br>
            <a:r>
              <a:rPr lang="en-US" sz="3600" baseline="30000" dirty="0">
                <a:latin typeface="Calibri" pitchFamily="34" charset="0"/>
              </a:rPr>
              <a:t>1</a:t>
            </a:r>
            <a:r>
              <a:rPr lang="en-US" sz="3600" dirty="0">
                <a:latin typeface="Calibri" pitchFamily="34" charset="0"/>
              </a:rPr>
              <a:t>Institute of Biomedical Engineering, </a:t>
            </a:r>
            <a:r>
              <a:rPr lang="en-US" sz="3600" baseline="30000" dirty="0">
                <a:latin typeface="Calibri" pitchFamily="34" charset="0"/>
              </a:rPr>
              <a:t>2</a:t>
            </a:r>
            <a:r>
              <a:rPr lang="en-US" sz="3600" dirty="0">
                <a:latin typeface="Calibri" pitchFamily="34" charset="0"/>
              </a:rPr>
              <a:t>Department of Psychology, </a:t>
            </a:r>
            <a:r>
              <a:rPr lang="en-US" sz="3600" dirty="0" err="1">
                <a:latin typeface="Calibri" pitchFamily="34" charset="0"/>
              </a:rPr>
              <a:t>Bogazici</a:t>
            </a:r>
            <a:r>
              <a:rPr lang="en-US" sz="3600" dirty="0">
                <a:latin typeface="Calibri" pitchFamily="34" charset="0"/>
              </a:rPr>
              <a:t> </a:t>
            </a:r>
            <a:r>
              <a:rPr lang="en-US" sz="3600" dirty="0" smtClean="0">
                <a:latin typeface="Calibri" pitchFamily="34" charset="0"/>
              </a:rPr>
              <a:t>University</a:t>
            </a:r>
            <a:r>
              <a:rPr lang="tr-TR" sz="3600" dirty="0" err="1" smtClean="0">
                <a:latin typeface="Calibri" pitchFamily="34" charset="0"/>
              </a:rPr>
              <a:t> </a:t>
            </a:r>
            <a:r>
              <a:rPr lang="en-US" sz="3600" dirty="0" smtClean="0">
                <a:latin typeface="Calibri" pitchFamily="34" charset="0"/>
              </a:rPr>
              <a:t>,Istanbul</a:t>
            </a:r>
            <a:r>
              <a:rPr lang="en-US" sz="3600" dirty="0">
                <a:latin typeface="Calibri" pitchFamily="34" charset="0"/>
              </a:rPr>
              <a:t>, Turkey</a:t>
            </a:r>
            <a:endParaRPr lang="en-US" sz="3600" b="1" dirty="0">
              <a:solidFill>
                <a:schemeClr val="tx2">
                  <a:lumMod val="60000"/>
                  <a:lumOff val="40000"/>
                </a:schemeClr>
              </a:solidFill>
              <a:latin typeface="Calibri" pitchFamily="34" charset="0"/>
            </a:endParaRPr>
          </a:p>
        </p:txBody>
      </p:sp>
      <p:sp>
        <p:nvSpPr>
          <p:cNvPr id="145" name="TextBox 60"/>
          <p:cNvSpPr txBox="1">
            <a:spLocks noChangeArrowheads="1"/>
          </p:cNvSpPr>
          <p:nvPr/>
        </p:nvSpPr>
        <p:spPr bwMode="auto">
          <a:xfrm>
            <a:off x="45731112" y="5689600"/>
            <a:ext cx="3887788" cy="676275"/>
          </a:xfrm>
          <a:prstGeom prst="rect">
            <a:avLst/>
          </a:prstGeom>
          <a:noFill/>
          <a:ln w="9525" cap="rnd">
            <a:solidFill>
              <a:schemeClr val="tx1"/>
            </a:solidFill>
            <a:miter lim="800000"/>
            <a:headEnd/>
            <a:tailEnd/>
          </a:ln>
        </p:spPr>
        <p:txBody>
          <a:bodyPr lIns="99670" tIns="0" rIns="99670" bIns="0">
            <a:spAutoFit/>
          </a:bodyPr>
          <a:lstStyle/>
          <a:p>
            <a:r>
              <a:rPr lang="tr-TR" sz="4400">
                <a:latin typeface="Calibri" pitchFamily="34" charset="0"/>
              </a:rPr>
              <a:t>819.24/OOO74</a:t>
            </a:r>
            <a:endParaRPr lang="en-US" sz="4400">
              <a:latin typeface="Calibri" pitchFamily="34" charset="0"/>
            </a:endParaRPr>
          </a:p>
        </p:txBody>
      </p:sp>
      <p:sp>
        <p:nvSpPr>
          <p:cNvPr id="146" name="145 Yuvarlatılmış Dikdörtgen"/>
          <p:cNvSpPr/>
          <p:nvPr/>
        </p:nvSpPr>
        <p:spPr>
          <a:xfrm>
            <a:off x="798512" y="7415213"/>
            <a:ext cx="12238038" cy="1506537"/>
          </a:xfrm>
          <a:prstGeom prst="roundRect">
            <a:avLst/>
          </a:prstGeom>
          <a:solidFill>
            <a:srgbClr val="558ED5"/>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99670" tIns="49835" rIns="99670" bIns="49835" anchor="ctr"/>
          <a:lstStyle/>
          <a:p>
            <a:pPr algn="ctr" defTabSz="4981393" fontAlgn="auto">
              <a:spcBef>
                <a:spcPts val="0"/>
              </a:spcBef>
              <a:spcAft>
                <a:spcPts val="0"/>
              </a:spcAft>
              <a:defRPr/>
            </a:pPr>
            <a:r>
              <a:rPr lang="en-US" sz="4400" b="1" dirty="0">
                <a:solidFill>
                  <a:schemeClr val="tx2">
                    <a:lumMod val="50000"/>
                  </a:schemeClr>
                </a:solidFill>
                <a:latin typeface="Calibri" pitchFamily="34" charset="0"/>
              </a:rPr>
              <a:t>Introduction</a:t>
            </a:r>
          </a:p>
        </p:txBody>
      </p:sp>
      <p:sp>
        <p:nvSpPr>
          <p:cNvPr id="147" name="146 Dikdörtgen"/>
          <p:cNvSpPr/>
          <p:nvPr/>
        </p:nvSpPr>
        <p:spPr>
          <a:xfrm>
            <a:off x="798512" y="8777288"/>
            <a:ext cx="12239625" cy="6769100"/>
          </a:xfrm>
          <a:prstGeom prst="rect">
            <a:avLst/>
          </a:prstGeom>
          <a:solidFill>
            <a:srgbClr val="DCE6F2"/>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360000" tIns="49835" rIns="360000" bIns="49835" anchor="ctr"/>
          <a:lstStyle/>
          <a:p>
            <a:pPr algn="just" defTabSz="4981393" fontAlgn="auto">
              <a:spcBef>
                <a:spcPts val="0"/>
              </a:spcBef>
              <a:spcAft>
                <a:spcPts val="0"/>
              </a:spcAft>
              <a:defRPr/>
            </a:pPr>
            <a:r>
              <a:rPr lang="en-US" sz="3200" dirty="0">
                <a:solidFill>
                  <a:schemeClr val="tx1"/>
                </a:solidFill>
                <a:latin typeface="Calibri" pitchFamily="34" charset="0"/>
              </a:rPr>
              <a:t>A critical task in brain machine interface (BMI) studies is acquiring multi-unit activity at adequate sampling rates and processing the digitized data in real-time to provide communication between the nervous system and the neural prosthesis.</a:t>
            </a:r>
          </a:p>
          <a:p>
            <a:pPr algn="just" defTabSz="4981393" fontAlgn="auto">
              <a:spcBef>
                <a:spcPts val="0"/>
              </a:spcBef>
              <a:spcAft>
                <a:spcPts val="0"/>
              </a:spcAft>
              <a:defRPr/>
            </a:pPr>
            <a:endParaRPr lang="en-US" sz="3200" dirty="0">
              <a:solidFill>
                <a:schemeClr val="tx1"/>
              </a:solidFill>
              <a:latin typeface="Calibri" pitchFamily="34" charset="0"/>
            </a:endParaRPr>
          </a:p>
          <a:p>
            <a:pPr algn="just" defTabSz="4981393" fontAlgn="auto">
              <a:spcBef>
                <a:spcPts val="0"/>
              </a:spcBef>
              <a:spcAft>
                <a:spcPts val="0"/>
              </a:spcAft>
              <a:defRPr/>
            </a:pPr>
            <a:r>
              <a:rPr lang="en-US" sz="3200" dirty="0">
                <a:solidFill>
                  <a:schemeClr val="tx1"/>
                </a:solidFill>
                <a:latin typeface="Calibri" pitchFamily="34" charset="0"/>
              </a:rPr>
              <a:t>In the present work, we introduce a real-time data acquisition and processing system as a cost-effective and practical platform for BMI research. </a:t>
            </a:r>
          </a:p>
          <a:p>
            <a:pPr algn="just" defTabSz="4981393" fontAlgn="auto">
              <a:spcBef>
                <a:spcPts val="0"/>
              </a:spcBef>
              <a:spcAft>
                <a:spcPts val="0"/>
              </a:spcAft>
              <a:defRPr/>
            </a:pPr>
            <a:endParaRPr lang="en-US" sz="3200" dirty="0">
              <a:solidFill>
                <a:schemeClr val="tx1"/>
              </a:solidFill>
              <a:latin typeface="Calibri" pitchFamily="34" charset="0"/>
            </a:endParaRPr>
          </a:p>
          <a:p>
            <a:pPr algn="just" defTabSz="4981393" fontAlgn="auto">
              <a:spcBef>
                <a:spcPts val="0"/>
              </a:spcBef>
              <a:spcAft>
                <a:spcPts val="0"/>
              </a:spcAft>
              <a:defRPr/>
            </a:pPr>
            <a:r>
              <a:rPr lang="en-US" sz="3200" dirty="0">
                <a:solidFill>
                  <a:schemeClr val="tx1"/>
                </a:solidFill>
                <a:latin typeface="Calibri" pitchFamily="34" charset="0"/>
              </a:rPr>
              <a:t>The management of data acquisition, neural spike detection and recording is performed by the developed open source software and Graphical User Interface(GUI).  </a:t>
            </a:r>
          </a:p>
        </p:txBody>
      </p:sp>
      <p:sp>
        <p:nvSpPr>
          <p:cNvPr id="288" name="287 Yuvarlatılmış Dikdörtgen"/>
          <p:cNvSpPr/>
          <p:nvPr/>
        </p:nvSpPr>
        <p:spPr>
          <a:xfrm>
            <a:off x="798512" y="15690850"/>
            <a:ext cx="12239625" cy="1511300"/>
          </a:xfrm>
          <a:prstGeom prst="roundRect">
            <a:avLst/>
          </a:prstGeom>
          <a:solidFill>
            <a:srgbClr val="558ED5"/>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99670" tIns="49835" rIns="99670" bIns="49835" anchor="ctr"/>
          <a:lstStyle/>
          <a:p>
            <a:pPr algn="ctr" defTabSz="4981393" fontAlgn="auto">
              <a:spcBef>
                <a:spcPts val="0"/>
              </a:spcBef>
              <a:spcAft>
                <a:spcPts val="0"/>
              </a:spcAft>
              <a:defRPr/>
            </a:pPr>
            <a:r>
              <a:rPr lang="en-US" sz="4000" b="1" dirty="0">
                <a:solidFill>
                  <a:schemeClr val="tx2">
                    <a:lumMod val="50000"/>
                  </a:schemeClr>
                </a:solidFill>
                <a:latin typeface="Calibri" pitchFamily="34" charset="0"/>
              </a:rPr>
              <a:t>Infrastructure for a Closed-Loop BMI Experiment Setup</a:t>
            </a:r>
          </a:p>
        </p:txBody>
      </p:sp>
      <p:sp>
        <p:nvSpPr>
          <p:cNvPr id="289" name="288 Dikdörtgen"/>
          <p:cNvSpPr/>
          <p:nvPr/>
        </p:nvSpPr>
        <p:spPr>
          <a:xfrm>
            <a:off x="798512" y="17059275"/>
            <a:ext cx="12241213" cy="13536613"/>
          </a:xfrm>
          <a:prstGeom prst="rect">
            <a:avLst/>
          </a:prstGeom>
          <a:solidFill>
            <a:srgbClr val="DCE6F2"/>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360000" tIns="49835" rIns="360000" bIns="49835"/>
          <a:lstStyle/>
          <a:p>
            <a:pPr algn="ctr" defTabSz="4981393" fontAlgn="auto">
              <a:spcBef>
                <a:spcPts val="0"/>
              </a:spcBef>
              <a:spcAft>
                <a:spcPts val="0"/>
              </a:spcAft>
              <a:defRPr/>
            </a:pPr>
            <a:endParaRPr lang="tr-TR" sz="4000" dirty="0">
              <a:solidFill>
                <a:schemeClr val="tx1"/>
              </a:solidFill>
              <a:latin typeface="Calibri" pitchFamily="34" charset="0"/>
            </a:endParaRPr>
          </a:p>
          <a:p>
            <a:pPr algn="just" defTabSz="4981393" fontAlgn="auto">
              <a:spcBef>
                <a:spcPts val="0"/>
              </a:spcBef>
              <a:spcAft>
                <a:spcPts val="0"/>
              </a:spcAft>
              <a:defRPr/>
            </a:pPr>
            <a:r>
              <a:rPr lang="en-US" sz="3200" dirty="0">
                <a:solidFill>
                  <a:schemeClr val="tx1"/>
                </a:solidFill>
                <a:latin typeface="Calibri" pitchFamily="34" charset="0"/>
              </a:rPr>
              <a:t>The system consists of a computer equipped with a multi-core CPU, a data acquisition card and the Linux operating system with RTAI extension for real-time operation (Real-Time Application Interface, www.rtai.org). The drivers and libraries developed by the COMEDI Project (Linux Control and Measurement Devices Interface, www.comedi.org) are used for facilitating management of the data acquisition hardware.</a:t>
            </a:r>
          </a:p>
        </p:txBody>
      </p:sp>
      <p:cxnSp>
        <p:nvCxnSpPr>
          <p:cNvPr id="290" name="289 Düz Bağlayıcı"/>
          <p:cNvCxnSpPr/>
          <p:nvPr/>
        </p:nvCxnSpPr>
        <p:spPr>
          <a:xfrm rot="5400000" flipH="1" flipV="1">
            <a:off x="5083174" y="23215601"/>
            <a:ext cx="18002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290 Düz Bağlayıcı"/>
          <p:cNvCxnSpPr/>
          <p:nvPr/>
        </p:nvCxnSpPr>
        <p:spPr>
          <a:xfrm>
            <a:off x="5983287" y="22315488"/>
            <a:ext cx="25193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291 Düz Bağlayıcı"/>
          <p:cNvCxnSpPr/>
          <p:nvPr/>
        </p:nvCxnSpPr>
        <p:spPr>
          <a:xfrm rot="16200000" flipH="1">
            <a:off x="8286750" y="22388512"/>
            <a:ext cx="1512888" cy="12239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292 Düz Bağlayıcı"/>
          <p:cNvCxnSpPr/>
          <p:nvPr/>
        </p:nvCxnSpPr>
        <p:spPr>
          <a:xfrm rot="5400000">
            <a:off x="8755062" y="25879425"/>
            <a:ext cx="1584325" cy="13684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293 Düz Bağlayıcı"/>
          <p:cNvCxnSpPr/>
          <p:nvPr/>
        </p:nvCxnSpPr>
        <p:spPr>
          <a:xfrm rot="16200000" flipH="1">
            <a:off x="3282950" y="25376188"/>
            <a:ext cx="1727200" cy="15113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294 Düz Bağlayıcı"/>
          <p:cNvCxnSpPr/>
          <p:nvPr/>
        </p:nvCxnSpPr>
        <p:spPr>
          <a:xfrm>
            <a:off x="4902200" y="26995438"/>
            <a:ext cx="9366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295 Düz Bağlayıcı"/>
          <p:cNvCxnSpPr/>
          <p:nvPr/>
        </p:nvCxnSpPr>
        <p:spPr>
          <a:xfrm>
            <a:off x="4902200" y="27355800"/>
            <a:ext cx="9366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296 Düz Bağlayıcı"/>
          <p:cNvCxnSpPr/>
          <p:nvPr/>
        </p:nvCxnSpPr>
        <p:spPr>
          <a:xfrm rot="5400000" flipH="1" flipV="1">
            <a:off x="5838825" y="26995438"/>
            <a:ext cx="360362" cy="3603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297 Düz Bağlayıcı"/>
          <p:cNvCxnSpPr/>
          <p:nvPr/>
        </p:nvCxnSpPr>
        <p:spPr>
          <a:xfrm>
            <a:off x="6199187" y="26995438"/>
            <a:ext cx="18716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298 Düz Bağlayıcı"/>
          <p:cNvCxnSpPr/>
          <p:nvPr/>
        </p:nvCxnSpPr>
        <p:spPr>
          <a:xfrm rot="5400000">
            <a:off x="8394700" y="25879425"/>
            <a:ext cx="1584325" cy="13684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299 Düz Bağlayıcı"/>
          <p:cNvCxnSpPr/>
          <p:nvPr/>
        </p:nvCxnSpPr>
        <p:spPr>
          <a:xfrm rot="16200000" flipH="1">
            <a:off x="5838825" y="26995438"/>
            <a:ext cx="360362" cy="3603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300 Düz Bağlayıcı"/>
          <p:cNvCxnSpPr/>
          <p:nvPr/>
        </p:nvCxnSpPr>
        <p:spPr>
          <a:xfrm>
            <a:off x="6199187" y="27355800"/>
            <a:ext cx="18716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301 Düz Ok Bağlayıcısı"/>
          <p:cNvCxnSpPr/>
          <p:nvPr/>
        </p:nvCxnSpPr>
        <p:spPr>
          <a:xfrm rot="10800000">
            <a:off x="6199187" y="26995438"/>
            <a:ext cx="503238"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3" name="302 Düz Ok Bağlayıcısı"/>
          <p:cNvCxnSpPr/>
          <p:nvPr/>
        </p:nvCxnSpPr>
        <p:spPr>
          <a:xfrm>
            <a:off x="5262562" y="26995438"/>
            <a:ext cx="576263"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4" name="303 Düz Ok Bağlayıcısı"/>
          <p:cNvCxnSpPr/>
          <p:nvPr/>
        </p:nvCxnSpPr>
        <p:spPr>
          <a:xfrm rot="10800000">
            <a:off x="5694362" y="27355800"/>
            <a:ext cx="144463"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5" name="304 Düz Ok Bağlayıcısı"/>
          <p:cNvCxnSpPr/>
          <p:nvPr/>
        </p:nvCxnSpPr>
        <p:spPr>
          <a:xfrm flipV="1">
            <a:off x="6199187" y="27346275"/>
            <a:ext cx="134938" cy="95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6" name="305 Düz Ok Bağlayıcısı"/>
          <p:cNvCxnSpPr/>
          <p:nvPr/>
        </p:nvCxnSpPr>
        <p:spPr>
          <a:xfrm rot="5400000" flipH="1" flipV="1">
            <a:off x="5947568" y="23359269"/>
            <a:ext cx="7143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7" name="306 Dikdörtgen"/>
          <p:cNvSpPr/>
          <p:nvPr/>
        </p:nvSpPr>
        <p:spPr>
          <a:xfrm>
            <a:off x="5118100" y="24044275"/>
            <a:ext cx="1657350" cy="122396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981393" fontAlgn="auto">
              <a:spcBef>
                <a:spcPts val="0"/>
              </a:spcBef>
              <a:spcAft>
                <a:spcPts val="0"/>
              </a:spcAft>
              <a:defRPr/>
            </a:pPr>
            <a:endParaRPr lang="tr-TR"/>
          </a:p>
        </p:txBody>
      </p:sp>
      <p:pic>
        <p:nvPicPr>
          <p:cNvPr id="308" name="Picture 17"/>
          <p:cNvPicPr>
            <a:picLocks noChangeAspect="1" noChangeArrowheads="1"/>
          </p:cNvPicPr>
          <p:nvPr/>
        </p:nvPicPr>
        <p:blipFill>
          <a:blip r:embed="rId4" cstate="print"/>
          <a:srcRect/>
          <a:stretch>
            <a:fillRect/>
          </a:stretch>
        </p:blipFill>
        <p:spPr bwMode="auto">
          <a:xfrm>
            <a:off x="5191125" y="24115713"/>
            <a:ext cx="1511300" cy="1079500"/>
          </a:xfrm>
          <a:prstGeom prst="rect">
            <a:avLst/>
          </a:prstGeom>
          <a:noFill/>
          <a:ln w="9525">
            <a:noFill/>
            <a:miter lim="800000"/>
            <a:headEnd/>
            <a:tailEnd/>
          </a:ln>
        </p:spPr>
      </p:pic>
      <p:sp>
        <p:nvSpPr>
          <p:cNvPr id="309" name="308 Dikdörtgen"/>
          <p:cNvSpPr/>
          <p:nvPr/>
        </p:nvSpPr>
        <p:spPr>
          <a:xfrm>
            <a:off x="7783512" y="21955125"/>
            <a:ext cx="2016125" cy="129698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981393" fontAlgn="auto">
              <a:spcBef>
                <a:spcPts val="0"/>
              </a:spcBef>
              <a:spcAft>
                <a:spcPts val="0"/>
              </a:spcAft>
              <a:defRPr/>
            </a:pPr>
            <a:endParaRPr lang="tr-TR"/>
          </a:p>
        </p:txBody>
      </p:sp>
      <p:pic>
        <p:nvPicPr>
          <p:cNvPr id="310" name="Picture 20"/>
          <p:cNvPicPr>
            <a:picLocks noChangeAspect="1" noChangeArrowheads="1"/>
          </p:cNvPicPr>
          <p:nvPr/>
        </p:nvPicPr>
        <p:blipFill>
          <a:blip r:embed="rId5" cstate="print"/>
          <a:srcRect/>
          <a:stretch>
            <a:fillRect/>
          </a:stretch>
        </p:blipFill>
        <p:spPr bwMode="auto">
          <a:xfrm>
            <a:off x="7927975" y="22099588"/>
            <a:ext cx="1701800" cy="1008062"/>
          </a:xfrm>
          <a:prstGeom prst="rect">
            <a:avLst/>
          </a:prstGeom>
          <a:noFill/>
          <a:ln w="9525">
            <a:noFill/>
            <a:miter lim="800000"/>
            <a:headEnd/>
            <a:tailEnd/>
          </a:ln>
        </p:spPr>
      </p:pic>
      <p:sp>
        <p:nvSpPr>
          <p:cNvPr id="311" name="310 Dikdörtgen"/>
          <p:cNvSpPr/>
          <p:nvPr/>
        </p:nvSpPr>
        <p:spPr>
          <a:xfrm>
            <a:off x="7854950" y="26708100"/>
            <a:ext cx="1368425" cy="863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981393" fontAlgn="auto">
              <a:spcBef>
                <a:spcPts val="0"/>
              </a:spcBef>
              <a:spcAft>
                <a:spcPts val="0"/>
              </a:spcAft>
              <a:defRPr/>
            </a:pPr>
            <a:endParaRPr lang="tr-TR"/>
          </a:p>
        </p:txBody>
      </p:sp>
      <p:pic>
        <p:nvPicPr>
          <p:cNvPr id="312" name="Picture 23"/>
          <p:cNvPicPr>
            <a:picLocks noChangeAspect="1" noChangeArrowheads="1"/>
          </p:cNvPicPr>
          <p:nvPr/>
        </p:nvPicPr>
        <p:blipFill>
          <a:blip r:embed="rId6" cstate="print"/>
          <a:srcRect/>
          <a:stretch>
            <a:fillRect/>
          </a:stretch>
        </p:blipFill>
        <p:spPr bwMode="auto">
          <a:xfrm>
            <a:off x="7926387" y="26779538"/>
            <a:ext cx="1223963" cy="709612"/>
          </a:xfrm>
          <a:prstGeom prst="rect">
            <a:avLst/>
          </a:prstGeom>
          <a:noFill/>
          <a:ln w="9525">
            <a:noFill/>
            <a:miter lim="800000"/>
            <a:headEnd/>
            <a:tailEnd/>
          </a:ln>
        </p:spPr>
      </p:pic>
      <p:cxnSp>
        <p:nvCxnSpPr>
          <p:cNvPr id="313" name="312 Düz Bağlayıcı"/>
          <p:cNvCxnSpPr/>
          <p:nvPr/>
        </p:nvCxnSpPr>
        <p:spPr>
          <a:xfrm rot="16200000" flipH="1">
            <a:off x="2958307" y="25411906"/>
            <a:ext cx="2087562" cy="18002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14" name="313 Dikdörtgen"/>
          <p:cNvSpPr/>
          <p:nvPr/>
        </p:nvSpPr>
        <p:spPr>
          <a:xfrm>
            <a:off x="2166937" y="23394988"/>
            <a:ext cx="2087563" cy="1944687"/>
          </a:xfrm>
          <a:prstGeom prst="rect">
            <a:avLst/>
          </a:prstGeom>
          <a:solidFill>
            <a:srgbClr val="385D8A"/>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981393" fontAlgn="auto">
              <a:spcBef>
                <a:spcPts val="0"/>
              </a:spcBef>
              <a:spcAft>
                <a:spcPts val="0"/>
              </a:spcAft>
              <a:defRPr/>
            </a:pPr>
            <a:endParaRPr lang="tr-TR"/>
          </a:p>
        </p:txBody>
      </p:sp>
      <p:pic>
        <p:nvPicPr>
          <p:cNvPr id="315" name="Picture 19"/>
          <p:cNvPicPr>
            <a:picLocks noChangeAspect="1" noChangeArrowheads="1"/>
          </p:cNvPicPr>
          <p:nvPr/>
        </p:nvPicPr>
        <p:blipFill>
          <a:blip r:embed="rId7" cstate="print"/>
          <a:srcRect/>
          <a:stretch>
            <a:fillRect/>
          </a:stretch>
        </p:blipFill>
        <p:spPr bwMode="auto">
          <a:xfrm>
            <a:off x="2238375" y="23468013"/>
            <a:ext cx="1938337" cy="1800225"/>
          </a:xfrm>
          <a:prstGeom prst="rect">
            <a:avLst/>
          </a:prstGeom>
          <a:noFill/>
          <a:ln w="9525">
            <a:noFill/>
            <a:miter lim="800000"/>
            <a:headEnd/>
            <a:tailEnd/>
          </a:ln>
        </p:spPr>
      </p:pic>
      <p:sp>
        <p:nvSpPr>
          <p:cNvPr id="316" name="43 Metin kutusu"/>
          <p:cNvSpPr txBox="1">
            <a:spLocks noChangeArrowheads="1"/>
          </p:cNvSpPr>
          <p:nvPr/>
        </p:nvSpPr>
        <p:spPr bwMode="auto">
          <a:xfrm>
            <a:off x="6054725" y="23468013"/>
            <a:ext cx="1543050" cy="584200"/>
          </a:xfrm>
          <a:prstGeom prst="rect">
            <a:avLst/>
          </a:prstGeom>
          <a:noFill/>
          <a:ln w="9525">
            <a:noFill/>
            <a:miter lim="800000"/>
            <a:headEnd/>
            <a:tailEnd/>
          </a:ln>
        </p:spPr>
        <p:txBody>
          <a:bodyPr wrap="none">
            <a:spAutoFit/>
          </a:bodyPr>
          <a:lstStyle/>
          <a:p>
            <a:r>
              <a:rPr lang="en-US" sz="1600" dirty="0">
                <a:latin typeface="Calibri" pitchFamily="34" charset="0"/>
              </a:rPr>
              <a:t>In vivo </a:t>
            </a:r>
          </a:p>
          <a:p>
            <a:r>
              <a:rPr lang="en-US" sz="1600" dirty="0">
                <a:latin typeface="Calibri" pitchFamily="34" charset="0"/>
              </a:rPr>
              <a:t>Data Acquisition</a:t>
            </a:r>
          </a:p>
        </p:txBody>
      </p:sp>
      <p:sp>
        <p:nvSpPr>
          <p:cNvPr id="317" name="44 Metin kutusu"/>
          <p:cNvSpPr txBox="1">
            <a:spLocks noChangeArrowheads="1"/>
          </p:cNvSpPr>
          <p:nvPr/>
        </p:nvSpPr>
        <p:spPr bwMode="auto">
          <a:xfrm>
            <a:off x="7710487" y="21667788"/>
            <a:ext cx="2019300" cy="338137"/>
          </a:xfrm>
          <a:prstGeom prst="rect">
            <a:avLst/>
          </a:prstGeom>
          <a:noFill/>
          <a:ln w="9525">
            <a:noFill/>
            <a:miter lim="800000"/>
            <a:headEnd/>
            <a:tailEnd/>
          </a:ln>
        </p:spPr>
        <p:txBody>
          <a:bodyPr wrap="none">
            <a:spAutoFit/>
          </a:bodyPr>
          <a:lstStyle/>
          <a:p>
            <a:r>
              <a:rPr lang="en-US" sz="1600">
                <a:latin typeface="Calibri" pitchFamily="34" charset="0"/>
              </a:rPr>
              <a:t>Data Acquisition Card</a:t>
            </a:r>
          </a:p>
        </p:txBody>
      </p:sp>
      <p:sp>
        <p:nvSpPr>
          <p:cNvPr id="318" name="45 Metin kutusu"/>
          <p:cNvSpPr txBox="1">
            <a:spLocks noChangeArrowheads="1"/>
          </p:cNvSpPr>
          <p:nvPr/>
        </p:nvSpPr>
        <p:spPr bwMode="auto">
          <a:xfrm>
            <a:off x="9655175" y="25987375"/>
            <a:ext cx="2520950" cy="584775"/>
          </a:xfrm>
          <a:prstGeom prst="rect">
            <a:avLst/>
          </a:prstGeom>
          <a:noFill/>
          <a:ln w="9525">
            <a:noFill/>
            <a:miter lim="800000"/>
            <a:headEnd/>
            <a:tailEnd/>
          </a:ln>
        </p:spPr>
        <p:txBody>
          <a:bodyPr>
            <a:spAutoFit/>
          </a:bodyPr>
          <a:lstStyle/>
          <a:p>
            <a:pPr algn="ctr"/>
            <a:r>
              <a:rPr lang="en-US" sz="1600" dirty="0">
                <a:latin typeface="Calibri" pitchFamily="34" charset="0"/>
              </a:rPr>
              <a:t>Computer</a:t>
            </a:r>
          </a:p>
          <a:p>
            <a:pPr algn="ctr"/>
            <a:r>
              <a:rPr lang="en-US" sz="1600" dirty="0">
                <a:latin typeface="Calibri" pitchFamily="34" charset="0"/>
              </a:rPr>
              <a:t>(Multi-Core </a:t>
            </a:r>
            <a:r>
              <a:rPr lang="en-US" sz="1600" dirty="0" smtClean="0">
                <a:latin typeface="Calibri" pitchFamily="34" charset="0"/>
              </a:rPr>
              <a:t>CPU</a:t>
            </a:r>
            <a:r>
              <a:rPr lang="tr-TR" sz="1600" dirty="0" smtClean="0">
                <a:latin typeface="Calibri" pitchFamily="34" charset="0"/>
              </a:rPr>
              <a:t>,</a:t>
            </a:r>
            <a:r>
              <a:rPr lang="en-US" sz="1600" dirty="0" smtClean="0">
                <a:latin typeface="Calibri" pitchFamily="34" charset="0"/>
              </a:rPr>
              <a:t> </a:t>
            </a:r>
            <a:r>
              <a:rPr lang="en-US" sz="1600" dirty="0">
                <a:latin typeface="Calibri" pitchFamily="34" charset="0"/>
              </a:rPr>
              <a:t>RTAI)</a:t>
            </a:r>
          </a:p>
        </p:txBody>
      </p:sp>
      <p:sp>
        <p:nvSpPr>
          <p:cNvPr id="319" name="46 Metin kutusu"/>
          <p:cNvSpPr txBox="1">
            <a:spLocks noChangeArrowheads="1"/>
          </p:cNvSpPr>
          <p:nvPr/>
        </p:nvSpPr>
        <p:spPr bwMode="auto">
          <a:xfrm>
            <a:off x="7350125" y="27644725"/>
            <a:ext cx="2449512" cy="1076325"/>
          </a:xfrm>
          <a:prstGeom prst="rect">
            <a:avLst/>
          </a:prstGeom>
          <a:noFill/>
          <a:ln w="9525">
            <a:noFill/>
            <a:miter lim="800000"/>
            <a:headEnd/>
            <a:tailEnd/>
          </a:ln>
        </p:spPr>
        <p:txBody>
          <a:bodyPr>
            <a:spAutoFit/>
          </a:bodyPr>
          <a:lstStyle/>
          <a:p>
            <a:pPr algn="ctr"/>
            <a:r>
              <a:rPr lang="en-US" sz="1600" dirty="0">
                <a:latin typeface="Calibri" pitchFamily="34" charset="0"/>
              </a:rPr>
              <a:t>Serial Communication  with </a:t>
            </a:r>
          </a:p>
          <a:p>
            <a:pPr algn="ctr"/>
            <a:r>
              <a:rPr lang="en-US" sz="1600" dirty="0">
                <a:latin typeface="Calibri" pitchFamily="34" charset="0"/>
              </a:rPr>
              <a:t>Experimental Environment </a:t>
            </a:r>
          </a:p>
          <a:p>
            <a:pPr algn="ctr"/>
            <a:r>
              <a:rPr lang="en-US" sz="1600" dirty="0">
                <a:latin typeface="Calibri" pitchFamily="34" charset="0"/>
              </a:rPr>
              <a:t>(RS-232)</a:t>
            </a:r>
          </a:p>
        </p:txBody>
      </p:sp>
      <p:sp>
        <p:nvSpPr>
          <p:cNvPr id="320" name="47 Metin kutusu"/>
          <p:cNvSpPr txBox="1">
            <a:spLocks noChangeArrowheads="1"/>
          </p:cNvSpPr>
          <p:nvPr/>
        </p:nvSpPr>
        <p:spPr bwMode="auto">
          <a:xfrm>
            <a:off x="2022475" y="22531388"/>
            <a:ext cx="2447925" cy="831850"/>
          </a:xfrm>
          <a:prstGeom prst="rect">
            <a:avLst/>
          </a:prstGeom>
          <a:noFill/>
          <a:ln w="9525">
            <a:noFill/>
            <a:miter lim="800000"/>
            <a:headEnd/>
            <a:tailEnd/>
          </a:ln>
        </p:spPr>
        <p:txBody>
          <a:bodyPr>
            <a:spAutoFit/>
          </a:bodyPr>
          <a:lstStyle/>
          <a:p>
            <a:pPr algn="ctr"/>
            <a:r>
              <a:rPr lang="en-US" sz="1600" dirty="0">
                <a:latin typeface="Calibri" pitchFamily="34" charset="0"/>
              </a:rPr>
              <a:t>Experimental Environment with </a:t>
            </a:r>
          </a:p>
          <a:p>
            <a:pPr algn="ctr"/>
            <a:r>
              <a:rPr lang="en-US" sz="1600" dirty="0">
                <a:latin typeface="Calibri" pitchFamily="34" charset="0"/>
              </a:rPr>
              <a:t>Neural Prosthesis</a:t>
            </a:r>
          </a:p>
        </p:txBody>
      </p:sp>
      <p:sp>
        <p:nvSpPr>
          <p:cNvPr id="321" name="56 Metin kutusu"/>
          <p:cNvSpPr txBox="1">
            <a:spLocks noChangeArrowheads="1"/>
          </p:cNvSpPr>
          <p:nvPr/>
        </p:nvSpPr>
        <p:spPr bwMode="auto">
          <a:xfrm>
            <a:off x="3535362" y="29011563"/>
            <a:ext cx="6408738" cy="1077218"/>
          </a:xfrm>
          <a:prstGeom prst="rect">
            <a:avLst/>
          </a:prstGeom>
          <a:noFill/>
          <a:ln w="9525">
            <a:noFill/>
            <a:miter lim="800000"/>
            <a:headEnd/>
            <a:tailEnd/>
          </a:ln>
        </p:spPr>
        <p:txBody>
          <a:bodyPr>
            <a:spAutoFit/>
          </a:bodyPr>
          <a:lstStyle/>
          <a:p>
            <a:pPr algn="ctr"/>
            <a:r>
              <a:rPr lang="en-US" sz="3200" dirty="0">
                <a:latin typeface="Calibri" pitchFamily="34" charset="0"/>
              </a:rPr>
              <a:t>Infrastructure for the Management of BMI </a:t>
            </a:r>
            <a:r>
              <a:rPr lang="en-US" sz="3200" dirty="0" smtClean="0">
                <a:latin typeface="Calibri" pitchFamily="34" charset="0"/>
              </a:rPr>
              <a:t>Experiments</a:t>
            </a:r>
            <a:r>
              <a:rPr lang="tr-TR" sz="3200" dirty="0" smtClean="0">
                <a:latin typeface="Calibri" pitchFamily="34" charset="0"/>
              </a:rPr>
              <a:t>.</a:t>
            </a:r>
            <a:r>
              <a:rPr lang="en-US" sz="3200" dirty="0" smtClean="0">
                <a:latin typeface="Calibri" pitchFamily="34" charset="0"/>
              </a:rPr>
              <a:t> </a:t>
            </a:r>
            <a:endParaRPr lang="en-US" sz="3200" dirty="0">
              <a:latin typeface="Calibri" pitchFamily="34" charset="0"/>
            </a:endParaRPr>
          </a:p>
        </p:txBody>
      </p:sp>
      <p:cxnSp>
        <p:nvCxnSpPr>
          <p:cNvPr id="322" name="321 Düz Bağlayıcı"/>
          <p:cNvCxnSpPr/>
          <p:nvPr/>
        </p:nvCxnSpPr>
        <p:spPr>
          <a:xfrm rot="5400000">
            <a:off x="10519569" y="22890956"/>
            <a:ext cx="1512888" cy="9366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23" name="322 Dikdörtgen"/>
          <p:cNvSpPr/>
          <p:nvPr/>
        </p:nvSpPr>
        <p:spPr>
          <a:xfrm>
            <a:off x="8863012" y="23683913"/>
            <a:ext cx="2663825" cy="2232025"/>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981393" fontAlgn="auto">
              <a:spcBef>
                <a:spcPts val="0"/>
              </a:spcBef>
              <a:spcAft>
                <a:spcPts val="0"/>
              </a:spcAft>
              <a:defRPr/>
            </a:pPr>
            <a:endParaRPr lang="tr-TR"/>
          </a:p>
        </p:txBody>
      </p:sp>
      <p:pic>
        <p:nvPicPr>
          <p:cNvPr id="324" name="Picture 18"/>
          <p:cNvPicPr>
            <a:picLocks noChangeAspect="1" noChangeArrowheads="1"/>
          </p:cNvPicPr>
          <p:nvPr/>
        </p:nvPicPr>
        <p:blipFill>
          <a:blip r:embed="rId8" cstate="print"/>
          <a:srcRect/>
          <a:stretch>
            <a:fillRect/>
          </a:stretch>
        </p:blipFill>
        <p:spPr bwMode="auto">
          <a:xfrm>
            <a:off x="9007475" y="23828375"/>
            <a:ext cx="2352675" cy="1943100"/>
          </a:xfrm>
          <a:prstGeom prst="rect">
            <a:avLst/>
          </a:prstGeom>
          <a:noFill/>
          <a:ln w="9525">
            <a:noFill/>
            <a:miter lim="800000"/>
            <a:headEnd/>
            <a:tailEnd/>
          </a:ln>
        </p:spPr>
      </p:pic>
      <p:pic>
        <p:nvPicPr>
          <p:cNvPr id="325" name="Picture 3"/>
          <p:cNvPicPr>
            <a:picLocks noChangeAspect="1" noChangeArrowheads="1"/>
          </p:cNvPicPr>
          <p:nvPr/>
        </p:nvPicPr>
        <p:blipFill>
          <a:blip r:embed="rId9" cstate="print"/>
          <a:srcRect/>
          <a:stretch>
            <a:fillRect/>
          </a:stretch>
        </p:blipFill>
        <p:spPr bwMode="auto">
          <a:xfrm>
            <a:off x="10807700" y="24115713"/>
            <a:ext cx="433387" cy="625475"/>
          </a:xfrm>
          <a:prstGeom prst="rect">
            <a:avLst/>
          </a:prstGeom>
          <a:noFill/>
          <a:ln w="9525">
            <a:noFill/>
            <a:miter lim="800000"/>
            <a:headEnd/>
            <a:tailEnd/>
          </a:ln>
        </p:spPr>
      </p:pic>
      <p:pic>
        <p:nvPicPr>
          <p:cNvPr id="326" name="Picture 3"/>
          <p:cNvPicPr>
            <a:picLocks noChangeAspect="1" noChangeArrowheads="1"/>
          </p:cNvPicPr>
          <p:nvPr/>
        </p:nvPicPr>
        <p:blipFill>
          <a:blip r:embed="rId9" cstate="print"/>
          <a:srcRect/>
          <a:stretch>
            <a:fillRect/>
          </a:stretch>
        </p:blipFill>
        <p:spPr bwMode="auto">
          <a:xfrm>
            <a:off x="10736262" y="24691975"/>
            <a:ext cx="576263" cy="833438"/>
          </a:xfrm>
          <a:prstGeom prst="rect">
            <a:avLst/>
          </a:prstGeom>
          <a:noFill/>
          <a:ln w="9525">
            <a:noFill/>
            <a:miter lim="800000"/>
            <a:headEnd/>
            <a:tailEnd/>
          </a:ln>
        </p:spPr>
      </p:pic>
      <p:sp>
        <p:nvSpPr>
          <p:cNvPr id="327" name="326 Dikdörtgen"/>
          <p:cNvSpPr/>
          <p:nvPr/>
        </p:nvSpPr>
        <p:spPr>
          <a:xfrm>
            <a:off x="10447337" y="21020088"/>
            <a:ext cx="1873250" cy="2016125"/>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981393" fontAlgn="auto">
              <a:spcBef>
                <a:spcPts val="0"/>
              </a:spcBef>
              <a:spcAft>
                <a:spcPts val="0"/>
              </a:spcAft>
              <a:defRPr/>
            </a:pPr>
            <a:endParaRPr lang="tr-TR"/>
          </a:p>
        </p:txBody>
      </p:sp>
      <p:pic>
        <p:nvPicPr>
          <p:cNvPr id="328" name="Picture 4"/>
          <p:cNvPicPr>
            <a:picLocks noChangeAspect="1" noChangeArrowheads="1"/>
          </p:cNvPicPr>
          <p:nvPr/>
        </p:nvPicPr>
        <p:blipFill>
          <a:blip r:embed="rId10" cstate="print"/>
          <a:srcRect/>
          <a:stretch>
            <a:fillRect/>
          </a:stretch>
        </p:blipFill>
        <p:spPr bwMode="auto">
          <a:xfrm>
            <a:off x="10520362" y="21091525"/>
            <a:ext cx="1744663" cy="1871663"/>
          </a:xfrm>
          <a:prstGeom prst="rect">
            <a:avLst/>
          </a:prstGeom>
          <a:noFill/>
          <a:ln w="9525">
            <a:noFill/>
            <a:miter lim="800000"/>
            <a:headEnd/>
            <a:tailEnd/>
          </a:ln>
        </p:spPr>
      </p:pic>
      <p:sp>
        <p:nvSpPr>
          <p:cNvPr id="329" name="328 Yuvarlatılmış Dikdörtgen"/>
          <p:cNvSpPr/>
          <p:nvPr/>
        </p:nvSpPr>
        <p:spPr>
          <a:xfrm>
            <a:off x="13184187" y="7410450"/>
            <a:ext cx="12239625" cy="1511300"/>
          </a:xfrm>
          <a:prstGeom prst="roundRect">
            <a:avLst/>
          </a:prstGeom>
          <a:solidFill>
            <a:srgbClr val="558ED5"/>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99670" tIns="49835" rIns="99670" bIns="49835" anchor="ctr"/>
          <a:lstStyle/>
          <a:p>
            <a:pPr algn="ctr" defTabSz="4981393" fontAlgn="auto">
              <a:spcBef>
                <a:spcPts val="0"/>
              </a:spcBef>
              <a:spcAft>
                <a:spcPts val="0"/>
              </a:spcAft>
              <a:defRPr/>
            </a:pPr>
            <a:r>
              <a:rPr lang="en-US" sz="4400" b="1" dirty="0">
                <a:solidFill>
                  <a:schemeClr val="tx2">
                    <a:lumMod val="50000"/>
                  </a:schemeClr>
                </a:solidFill>
                <a:latin typeface="Calibri" pitchFamily="34" charset="0"/>
              </a:rPr>
              <a:t>Software Architecture</a:t>
            </a:r>
          </a:p>
        </p:txBody>
      </p:sp>
      <p:sp>
        <p:nvSpPr>
          <p:cNvPr id="330" name="329 Dikdörtgen"/>
          <p:cNvSpPr/>
          <p:nvPr/>
        </p:nvSpPr>
        <p:spPr>
          <a:xfrm>
            <a:off x="13184187" y="8777288"/>
            <a:ext cx="12241213" cy="23834725"/>
          </a:xfrm>
          <a:prstGeom prst="rect">
            <a:avLst/>
          </a:prstGeom>
          <a:solidFill>
            <a:srgbClr val="DCE6F2"/>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360000" tIns="49835" rIns="360000" bIns="49835"/>
          <a:lstStyle/>
          <a:p>
            <a:pPr algn="ctr"/>
            <a:endParaRPr lang="tr-TR" sz="4000" dirty="0">
              <a:solidFill>
                <a:schemeClr val="tx1"/>
              </a:solidFill>
              <a:latin typeface="Calibri" pitchFamily="34" charset="0"/>
            </a:endParaRPr>
          </a:p>
          <a:p>
            <a:pPr algn="just"/>
            <a:r>
              <a:rPr lang="en-US" sz="3200" dirty="0">
                <a:solidFill>
                  <a:schemeClr val="tx1"/>
                </a:solidFill>
                <a:latin typeface="Calibri" pitchFamily="34" charset="0"/>
              </a:rPr>
              <a:t>Sixteen channel data sampled at 40 KHz </a:t>
            </a:r>
            <a:r>
              <a:rPr lang="en-US" sz="3200" dirty="0" smtClean="0">
                <a:solidFill>
                  <a:schemeClr val="tx1"/>
                </a:solidFill>
                <a:latin typeface="Calibri" pitchFamily="34" charset="0"/>
              </a:rPr>
              <a:t>are </a:t>
            </a:r>
            <a:r>
              <a:rPr lang="en-US" sz="3200" dirty="0">
                <a:solidFill>
                  <a:schemeClr val="tx1"/>
                </a:solidFill>
                <a:latin typeface="Calibri" pitchFamily="34" charset="0"/>
              </a:rPr>
              <a:t>buffered at a shared memory location made accessible to all the tasks running on different processors. One core of the CPU is dedicated to management of data acquisition while the others are used for data processing and other tasks.</a:t>
            </a:r>
          </a:p>
          <a:p>
            <a:pPr algn="just"/>
            <a:endParaRPr lang="en-US" sz="3200" dirty="0">
              <a:solidFill>
                <a:schemeClr val="tx1"/>
              </a:solidFill>
              <a:latin typeface="Calibri" pitchFamily="34" charset="0"/>
            </a:endParaRPr>
          </a:p>
          <a:p>
            <a:pPr algn="just"/>
            <a:endParaRPr lang="en-US" sz="3200" dirty="0">
              <a:solidFill>
                <a:schemeClr val="tx1"/>
              </a:solidFill>
              <a:latin typeface="Calibri" pitchFamily="34" charset="0"/>
            </a:endParaRPr>
          </a:p>
          <a:p>
            <a:pPr algn="just"/>
            <a:endParaRPr lang="en-US" sz="3200" dirty="0">
              <a:solidFill>
                <a:schemeClr val="tx1"/>
              </a:solidFill>
              <a:latin typeface="Calibri" pitchFamily="34" charset="0"/>
            </a:endParaRPr>
          </a:p>
          <a:p>
            <a:pPr algn="just"/>
            <a:endParaRPr lang="en-US" sz="3200" dirty="0">
              <a:solidFill>
                <a:schemeClr val="tx1"/>
              </a:solidFill>
              <a:latin typeface="Calibri" pitchFamily="34" charset="0"/>
            </a:endParaRPr>
          </a:p>
          <a:p>
            <a:pPr algn="just"/>
            <a:endParaRPr lang="en-US" sz="3200" dirty="0">
              <a:solidFill>
                <a:schemeClr val="tx1"/>
              </a:solidFill>
              <a:latin typeface="Calibri" pitchFamily="34" charset="0"/>
            </a:endParaRPr>
          </a:p>
          <a:p>
            <a:pPr algn="just"/>
            <a:endParaRPr lang="en-US" sz="3200" dirty="0">
              <a:solidFill>
                <a:schemeClr val="tx1"/>
              </a:solidFill>
              <a:latin typeface="Calibri" pitchFamily="34" charset="0"/>
            </a:endParaRPr>
          </a:p>
          <a:p>
            <a:pPr algn="just"/>
            <a:endParaRPr lang="en-US" sz="3200" dirty="0">
              <a:solidFill>
                <a:schemeClr val="tx1"/>
              </a:solidFill>
              <a:latin typeface="Calibri" pitchFamily="34" charset="0"/>
            </a:endParaRPr>
          </a:p>
          <a:p>
            <a:pPr algn="just"/>
            <a:endParaRPr lang="en-US" sz="3200" dirty="0">
              <a:solidFill>
                <a:schemeClr val="tx1"/>
              </a:solidFill>
              <a:latin typeface="Calibri" pitchFamily="34" charset="0"/>
            </a:endParaRPr>
          </a:p>
          <a:p>
            <a:pPr algn="just"/>
            <a:endParaRPr lang="en-US" sz="3200" dirty="0">
              <a:solidFill>
                <a:schemeClr val="tx1"/>
              </a:solidFill>
              <a:latin typeface="Calibri" pitchFamily="34" charset="0"/>
            </a:endParaRPr>
          </a:p>
          <a:p>
            <a:pPr algn="just"/>
            <a:endParaRPr lang="en-US" sz="3200" dirty="0">
              <a:solidFill>
                <a:schemeClr val="tx1"/>
              </a:solidFill>
              <a:latin typeface="Calibri" pitchFamily="34" charset="0"/>
            </a:endParaRPr>
          </a:p>
          <a:p>
            <a:pPr algn="just"/>
            <a:endParaRPr lang="en-US" sz="3200" dirty="0">
              <a:solidFill>
                <a:schemeClr val="tx1"/>
              </a:solidFill>
              <a:latin typeface="Calibri" pitchFamily="34" charset="0"/>
            </a:endParaRPr>
          </a:p>
          <a:p>
            <a:pPr algn="just"/>
            <a:endParaRPr lang="en-US" sz="3200" dirty="0">
              <a:solidFill>
                <a:schemeClr val="tx1"/>
              </a:solidFill>
              <a:latin typeface="Calibri" pitchFamily="34" charset="0"/>
            </a:endParaRPr>
          </a:p>
          <a:p>
            <a:pPr algn="just"/>
            <a:endParaRPr lang="en-US" sz="3200" dirty="0">
              <a:solidFill>
                <a:schemeClr val="tx1"/>
              </a:solidFill>
              <a:latin typeface="Calibri" pitchFamily="34" charset="0"/>
            </a:endParaRPr>
          </a:p>
          <a:p>
            <a:pPr algn="just"/>
            <a:endParaRPr lang="en-US" sz="3200" dirty="0">
              <a:solidFill>
                <a:schemeClr val="tx1"/>
              </a:solidFill>
              <a:latin typeface="Calibri" pitchFamily="34" charset="0"/>
            </a:endParaRPr>
          </a:p>
          <a:p>
            <a:pPr algn="just"/>
            <a:endParaRPr lang="en-US" sz="3200" dirty="0">
              <a:solidFill>
                <a:schemeClr val="tx1"/>
              </a:solidFill>
              <a:latin typeface="Calibri" pitchFamily="34" charset="0"/>
            </a:endParaRPr>
          </a:p>
          <a:p>
            <a:pPr algn="just"/>
            <a:endParaRPr lang="en-US" sz="3200" dirty="0">
              <a:solidFill>
                <a:schemeClr val="tx1"/>
              </a:solidFill>
              <a:latin typeface="Calibri" pitchFamily="34" charset="0"/>
            </a:endParaRPr>
          </a:p>
          <a:p>
            <a:pPr algn="just"/>
            <a:endParaRPr lang="en-US" sz="3200" dirty="0">
              <a:solidFill>
                <a:schemeClr val="tx1"/>
              </a:solidFill>
              <a:latin typeface="Calibri" pitchFamily="34" charset="0"/>
            </a:endParaRPr>
          </a:p>
          <a:p>
            <a:pPr algn="just"/>
            <a:endParaRPr lang="en-US" sz="3200" dirty="0">
              <a:solidFill>
                <a:schemeClr val="tx1"/>
              </a:solidFill>
              <a:latin typeface="Calibri" pitchFamily="34" charset="0"/>
            </a:endParaRPr>
          </a:p>
          <a:p>
            <a:pPr algn="just"/>
            <a:endParaRPr lang="en-US" sz="3200" dirty="0">
              <a:solidFill>
                <a:schemeClr val="tx1"/>
              </a:solidFill>
              <a:latin typeface="Calibri" pitchFamily="34" charset="0"/>
            </a:endParaRPr>
          </a:p>
          <a:p>
            <a:pPr algn="just"/>
            <a:endParaRPr lang="en-US" sz="3200" dirty="0">
              <a:solidFill>
                <a:schemeClr val="tx1"/>
              </a:solidFill>
              <a:latin typeface="Calibri" pitchFamily="34" charset="0"/>
            </a:endParaRPr>
          </a:p>
          <a:p>
            <a:pPr algn="just"/>
            <a:endParaRPr lang="en-US" sz="3200" dirty="0">
              <a:solidFill>
                <a:schemeClr val="tx1"/>
              </a:solidFill>
              <a:latin typeface="Calibri" pitchFamily="34" charset="0"/>
            </a:endParaRPr>
          </a:p>
          <a:p>
            <a:pPr algn="just"/>
            <a:endParaRPr lang="en-US" sz="3200" dirty="0">
              <a:solidFill>
                <a:schemeClr val="tx1"/>
              </a:solidFill>
              <a:latin typeface="Calibri" pitchFamily="34" charset="0"/>
            </a:endParaRPr>
          </a:p>
          <a:p>
            <a:pPr algn="just"/>
            <a:endParaRPr lang="en-US" sz="3200" dirty="0">
              <a:solidFill>
                <a:schemeClr val="tx1"/>
              </a:solidFill>
              <a:latin typeface="Calibri" pitchFamily="34" charset="0"/>
            </a:endParaRPr>
          </a:p>
          <a:p>
            <a:pPr algn="just"/>
            <a:endParaRPr lang="en-US" sz="3200" dirty="0">
              <a:solidFill>
                <a:schemeClr val="tx1"/>
              </a:solidFill>
              <a:latin typeface="Calibri" pitchFamily="34" charset="0"/>
            </a:endParaRPr>
          </a:p>
          <a:p>
            <a:pPr algn="just"/>
            <a:endParaRPr lang="en-US" sz="3200" dirty="0">
              <a:solidFill>
                <a:schemeClr val="tx1"/>
              </a:solidFill>
              <a:latin typeface="Calibri" pitchFamily="34" charset="0"/>
            </a:endParaRPr>
          </a:p>
          <a:p>
            <a:pPr algn="just"/>
            <a:endParaRPr lang="en-US" sz="3200" dirty="0">
              <a:solidFill>
                <a:schemeClr val="tx1"/>
              </a:solidFill>
              <a:latin typeface="Calibri" pitchFamily="34" charset="0"/>
            </a:endParaRPr>
          </a:p>
          <a:p>
            <a:pPr algn="just"/>
            <a:r>
              <a:rPr lang="en-US" sz="3200" dirty="0">
                <a:solidFill>
                  <a:schemeClr val="tx1"/>
                </a:solidFill>
                <a:latin typeface="Calibri" pitchFamily="34" charset="0"/>
              </a:rPr>
              <a:t>Running of time-critical tasks in kernel space provides less jitter and latency. The tools for experiment management and configuration tools are designed to run </a:t>
            </a:r>
            <a:r>
              <a:rPr lang="tr-TR" sz="3200" dirty="0">
                <a:solidFill>
                  <a:schemeClr val="tx1"/>
                </a:solidFill>
                <a:latin typeface="Calibri" pitchFamily="34" charset="0"/>
              </a:rPr>
              <a:t>i</a:t>
            </a:r>
            <a:r>
              <a:rPr lang="en-US" sz="3200" dirty="0">
                <a:solidFill>
                  <a:schemeClr val="tx1"/>
                </a:solidFill>
                <a:latin typeface="Calibri" pitchFamily="34" charset="0"/>
              </a:rPr>
              <a:t>n user space.</a:t>
            </a:r>
          </a:p>
        </p:txBody>
      </p:sp>
      <p:sp>
        <p:nvSpPr>
          <p:cNvPr id="331" name="330 Dikdörtgen"/>
          <p:cNvSpPr/>
          <p:nvPr/>
        </p:nvSpPr>
        <p:spPr>
          <a:xfrm>
            <a:off x="21824950" y="12161838"/>
            <a:ext cx="2016125" cy="1836737"/>
          </a:xfrm>
          <a:prstGeom prst="rect">
            <a:avLst/>
          </a:prstGeom>
          <a:solidFill>
            <a:srgbClr val="C3D69B"/>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981393" fontAlgn="auto">
              <a:spcBef>
                <a:spcPts val="0"/>
              </a:spcBef>
              <a:spcAft>
                <a:spcPts val="0"/>
              </a:spcAft>
              <a:defRPr/>
            </a:pPr>
            <a:endParaRPr lang="tr-TR" dirty="0"/>
          </a:p>
        </p:txBody>
      </p:sp>
      <p:sp>
        <p:nvSpPr>
          <p:cNvPr id="332" name="331 Dikdörtgen"/>
          <p:cNvSpPr/>
          <p:nvPr/>
        </p:nvSpPr>
        <p:spPr>
          <a:xfrm>
            <a:off x="21824950" y="12161838"/>
            <a:ext cx="2016125" cy="757237"/>
          </a:xfrm>
          <a:prstGeom prst="rect">
            <a:avLst/>
          </a:prstGeom>
          <a:solidFill>
            <a:srgbClr val="C3D69B"/>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981393" fontAlgn="auto">
              <a:spcBef>
                <a:spcPts val="0"/>
              </a:spcBef>
              <a:spcAft>
                <a:spcPts val="0"/>
              </a:spcAft>
              <a:defRPr/>
            </a:pPr>
            <a:endParaRPr lang="tr-TR" dirty="0"/>
          </a:p>
        </p:txBody>
      </p:sp>
      <p:sp>
        <p:nvSpPr>
          <p:cNvPr id="333" name="332 Dikdörtgen"/>
          <p:cNvSpPr/>
          <p:nvPr/>
        </p:nvSpPr>
        <p:spPr>
          <a:xfrm>
            <a:off x="14695487" y="12161838"/>
            <a:ext cx="2016125" cy="1836737"/>
          </a:xfrm>
          <a:prstGeom prst="rect">
            <a:avLst/>
          </a:prstGeom>
          <a:solidFill>
            <a:srgbClr val="C3D69B"/>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981393" fontAlgn="auto">
              <a:spcBef>
                <a:spcPts val="0"/>
              </a:spcBef>
              <a:spcAft>
                <a:spcPts val="0"/>
              </a:spcAft>
              <a:defRPr/>
            </a:pPr>
            <a:endParaRPr lang="tr-TR" dirty="0"/>
          </a:p>
        </p:txBody>
      </p:sp>
      <p:sp>
        <p:nvSpPr>
          <p:cNvPr id="334" name="333 Dikdörtgen"/>
          <p:cNvSpPr/>
          <p:nvPr/>
        </p:nvSpPr>
        <p:spPr>
          <a:xfrm>
            <a:off x="14695487" y="12161838"/>
            <a:ext cx="2016125" cy="757237"/>
          </a:xfrm>
          <a:prstGeom prst="rect">
            <a:avLst/>
          </a:prstGeom>
          <a:solidFill>
            <a:srgbClr val="C3D69B"/>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981393" fontAlgn="auto">
              <a:spcBef>
                <a:spcPts val="0"/>
              </a:spcBef>
              <a:spcAft>
                <a:spcPts val="0"/>
              </a:spcAft>
              <a:defRPr/>
            </a:pPr>
            <a:endParaRPr lang="tr-TR" dirty="0"/>
          </a:p>
        </p:txBody>
      </p:sp>
      <p:sp>
        <p:nvSpPr>
          <p:cNvPr id="335" name="334 Metin kutusu"/>
          <p:cNvSpPr txBox="1"/>
          <p:nvPr/>
        </p:nvSpPr>
        <p:spPr>
          <a:xfrm>
            <a:off x="14720887" y="12222163"/>
            <a:ext cx="1943100" cy="646112"/>
          </a:xfrm>
          <a:prstGeom prst="rect">
            <a:avLst/>
          </a:prstGeom>
          <a:solidFill>
            <a:srgbClr val="C3D69B"/>
          </a:solidFill>
          <a:ln>
            <a:noFill/>
          </a:ln>
        </p:spPr>
        <p:txBody>
          <a:bodyPr>
            <a:spAutoFit/>
          </a:bodyPr>
          <a:lstStyle/>
          <a:p>
            <a:pPr algn="ctr" defTabSz="4981393" fontAlgn="auto">
              <a:spcBef>
                <a:spcPts val="0"/>
              </a:spcBef>
              <a:spcAft>
                <a:spcPts val="0"/>
              </a:spcAft>
              <a:defRPr/>
            </a:pPr>
            <a:r>
              <a:rPr lang="en-US" sz="1800" dirty="0">
                <a:latin typeface="Calibri" pitchFamily="34" charset="0"/>
              </a:rPr>
              <a:t>Scheduled Task #0 </a:t>
            </a:r>
          </a:p>
          <a:p>
            <a:pPr algn="ctr" defTabSz="4981393" fontAlgn="auto">
              <a:spcBef>
                <a:spcPts val="0"/>
              </a:spcBef>
              <a:spcAft>
                <a:spcPts val="0"/>
              </a:spcAft>
              <a:defRPr/>
            </a:pPr>
            <a:r>
              <a:rPr lang="en-US" sz="1800" dirty="0">
                <a:latin typeface="Calibri" pitchFamily="34" charset="0"/>
              </a:rPr>
              <a:t>(Timer: 1ms)</a:t>
            </a:r>
          </a:p>
        </p:txBody>
      </p:sp>
      <p:sp>
        <p:nvSpPr>
          <p:cNvPr id="336" name="335 Metin kutusu"/>
          <p:cNvSpPr txBox="1"/>
          <p:nvPr/>
        </p:nvSpPr>
        <p:spPr>
          <a:xfrm>
            <a:off x="21896387" y="12236450"/>
            <a:ext cx="1944688" cy="646113"/>
          </a:xfrm>
          <a:prstGeom prst="rect">
            <a:avLst/>
          </a:prstGeom>
          <a:solidFill>
            <a:srgbClr val="C3D69B"/>
          </a:solidFill>
        </p:spPr>
        <p:txBody>
          <a:bodyPr>
            <a:spAutoFit/>
          </a:bodyPr>
          <a:lstStyle/>
          <a:p>
            <a:pPr algn="ctr" defTabSz="4981393" fontAlgn="auto">
              <a:spcBef>
                <a:spcPts val="0"/>
              </a:spcBef>
              <a:spcAft>
                <a:spcPts val="0"/>
              </a:spcAft>
              <a:defRPr/>
            </a:pPr>
            <a:r>
              <a:rPr lang="en-US" sz="1800" dirty="0">
                <a:latin typeface="Calibri" pitchFamily="34" charset="0"/>
              </a:rPr>
              <a:t>Scheduled Task #1</a:t>
            </a:r>
          </a:p>
          <a:p>
            <a:pPr algn="ctr" defTabSz="4981393" fontAlgn="auto">
              <a:spcBef>
                <a:spcPts val="0"/>
              </a:spcBef>
              <a:spcAft>
                <a:spcPts val="0"/>
              </a:spcAft>
              <a:defRPr/>
            </a:pPr>
            <a:r>
              <a:rPr lang="en-US" sz="1800" dirty="0">
                <a:latin typeface="Calibri" pitchFamily="34" charset="0"/>
              </a:rPr>
              <a:t>(Timer: 20 ms)</a:t>
            </a:r>
          </a:p>
        </p:txBody>
      </p:sp>
      <p:sp>
        <p:nvSpPr>
          <p:cNvPr id="337" name="336 Metin kutusu"/>
          <p:cNvSpPr txBox="1"/>
          <p:nvPr/>
        </p:nvSpPr>
        <p:spPr>
          <a:xfrm>
            <a:off x="14766925" y="12966700"/>
            <a:ext cx="1873250" cy="923925"/>
          </a:xfrm>
          <a:prstGeom prst="rect">
            <a:avLst/>
          </a:prstGeom>
          <a:solidFill>
            <a:srgbClr val="C3D69B"/>
          </a:solidFill>
        </p:spPr>
        <p:txBody>
          <a:bodyPr>
            <a:spAutoFit/>
          </a:bodyPr>
          <a:lstStyle/>
          <a:p>
            <a:pPr algn="ctr" defTabSz="4981393" fontAlgn="auto">
              <a:spcBef>
                <a:spcPts val="0"/>
              </a:spcBef>
              <a:spcAft>
                <a:spcPts val="0"/>
              </a:spcAft>
              <a:defRPr/>
            </a:pPr>
            <a:r>
              <a:rPr lang="en-US" sz="1800" dirty="0">
                <a:latin typeface="Calibri" pitchFamily="34" charset="0"/>
              </a:rPr>
              <a:t>Data Acquisition </a:t>
            </a:r>
          </a:p>
          <a:p>
            <a:pPr algn="ctr" defTabSz="4981393" fontAlgn="auto">
              <a:spcBef>
                <a:spcPts val="0"/>
              </a:spcBef>
              <a:spcAft>
                <a:spcPts val="0"/>
              </a:spcAft>
              <a:defRPr/>
            </a:pPr>
            <a:r>
              <a:rPr lang="en-US" sz="1800" dirty="0">
                <a:latin typeface="Calibri" pitchFamily="34" charset="0"/>
              </a:rPr>
              <a:t>&amp; </a:t>
            </a:r>
          </a:p>
          <a:p>
            <a:pPr algn="ctr" defTabSz="4981393" fontAlgn="auto">
              <a:spcBef>
                <a:spcPts val="0"/>
              </a:spcBef>
              <a:spcAft>
                <a:spcPts val="0"/>
              </a:spcAft>
              <a:defRPr/>
            </a:pPr>
            <a:r>
              <a:rPr lang="en-US" sz="1800" dirty="0">
                <a:latin typeface="Calibri" pitchFamily="34" charset="0"/>
              </a:rPr>
              <a:t>Spike Detection</a:t>
            </a:r>
          </a:p>
        </p:txBody>
      </p:sp>
      <p:sp>
        <p:nvSpPr>
          <p:cNvPr id="338" name="337 Yuvarlatılmış Dikdörtgen"/>
          <p:cNvSpPr/>
          <p:nvPr/>
        </p:nvSpPr>
        <p:spPr>
          <a:xfrm>
            <a:off x="17000537" y="13962063"/>
            <a:ext cx="4435475" cy="45513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981393" fontAlgn="auto">
              <a:spcBef>
                <a:spcPts val="0"/>
              </a:spcBef>
              <a:spcAft>
                <a:spcPts val="0"/>
              </a:spcAft>
              <a:defRPr/>
            </a:pPr>
            <a:endParaRPr lang="tr-TR" dirty="0"/>
          </a:p>
        </p:txBody>
      </p:sp>
      <p:pic>
        <p:nvPicPr>
          <p:cNvPr id="339" name="Picture 4"/>
          <p:cNvPicPr>
            <a:picLocks noChangeAspect="1" noChangeArrowheads="1"/>
          </p:cNvPicPr>
          <p:nvPr/>
        </p:nvPicPr>
        <p:blipFill>
          <a:blip r:embed="rId11" cstate="print"/>
          <a:srcRect/>
          <a:stretch>
            <a:fillRect/>
          </a:stretch>
        </p:blipFill>
        <p:spPr bwMode="auto">
          <a:xfrm>
            <a:off x="17216437" y="14250988"/>
            <a:ext cx="4022725" cy="4040187"/>
          </a:xfrm>
          <a:prstGeom prst="rect">
            <a:avLst/>
          </a:prstGeom>
          <a:noFill/>
          <a:ln w="9525">
            <a:noFill/>
            <a:miter lim="800000"/>
            <a:headEnd/>
            <a:tailEnd/>
          </a:ln>
        </p:spPr>
      </p:pic>
      <p:sp>
        <p:nvSpPr>
          <p:cNvPr id="340" name="339 Dikdörtgen"/>
          <p:cNvSpPr/>
          <p:nvPr/>
        </p:nvSpPr>
        <p:spPr>
          <a:xfrm>
            <a:off x="17432337" y="14538325"/>
            <a:ext cx="1152525" cy="100806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981393" fontAlgn="auto">
              <a:spcBef>
                <a:spcPts val="0"/>
              </a:spcBef>
              <a:spcAft>
                <a:spcPts val="0"/>
              </a:spcAft>
              <a:defRPr/>
            </a:pPr>
            <a:endParaRPr lang="tr-TR" dirty="0"/>
          </a:p>
        </p:txBody>
      </p:sp>
      <p:sp>
        <p:nvSpPr>
          <p:cNvPr id="341" name="340 Dikdörtgen"/>
          <p:cNvSpPr/>
          <p:nvPr/>
        </p:nvSpPr>
        <p:spPr>
          <a:xfrm>
            <a:off x="17432337" y="14538325"/>
            <a:ext cx="1152525" cy="431800"/>
          </a:xfrm>
          <a:prstGeom prst="rect">
            <a:avLst/>
          </a:prstGeom>
          <a:solidFill>
            <a:srgbClr val="FAC09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981393" fontAlgn="auto">
              <a:spcBef>
                <a:spcPts val="0"/>
              </a:spcBef>
              <a:spcAft>
                <a:spcPts val="0"/>
              </a:spcAft>
              <a:defRPr/>
            </a:pPr>
            <a:endParaRPr lang="tr-TR" dirty="0"/>
          </a:p>
        </p:txBody>
      </p:sp>
      <p:sp>
        <p:nvSpPr>
          <p:cNvPr id="342" name="341 Metin kutusu"/>
          <p:cNvSpPr txBox="1"/>
          <p:nvPr/>
        </p:nvSpPr>
        <p:spPr>
          <a:xfrm>
            <a:off x="17608549" y="14573250"/>
            <a:ext cx="874712" cy="307777"/>
          </a:xfrm>
          <a:prstGeom prst="rect">
            <a:avLst/>
          </a:prstGeom>
          <a:solidFill>
            <a:srgbClr val="FAC090"/>
          </a:solidFill>
        </p:spPr>
        <p:txBody>
          <a:bodyPr wrap="square">
            <a:spAutoFit/>
          </a:bodyPr>
          <a:lstStyle/>
          <a:p>
            <a:pPr defTabSz="4981393" fontAlgn="auto">
              <a:spcBef>
                <a:spcPts val="0"/>
              </a:spcBef>
              <a:spcAft>
                <a:spcPts val="0"/>
              </a:spcAft>
              <a:defRPr/>
            </a:pPr>
            <a:r>
              <a:rPr lang="en-US" sz="1400" dirty="0">
                <a:latin typeface="Calibri" pitchFamily="34" charset="0"/>
              </a:rPr>
              <a:t>Core #0</a:t>
            </a:r>
          </a:p>
        </p:txBody>
      </p:sp>
      <p:sp>
        <p:nvSpPr>
          <p:cNvPr id="343" name="342 Dikdörtgen"/>
          <p:cNvSpPr/>
          <p:nvPr/>
        </p:nvSpPr>
        <p:spPr>
          <a:xfrm>
            <a:off x="17432337" y="14970125"/>
            <a:ext cx="576263" cy="576263"/>
          </a:xfrm>
          <a:prstGeom prst="rect">
            <a:avLst/>
          </a:prstGeom>
          <a:solidFill>
            <a:srgbClr val="FAC09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981393" fontAlgn="auto">
              <a:spcBef>
                <a:spcPts val="0"/>
              </a:spcBef>
              <a:spcAft>
                <a:spcPts val="0"/>
              </a:spcAft>
              <a:defRPr/>
            </a:pPr>
            <a:r>
              <a:rPr lang="en-US" sz="1000" dirty="0">
                <a:solidFill>
                  <a:schemeClr val="tx2"/>
                </a:solidFill>
              </a:rPr>
              <a:t>Virtual CPU 0</a:t>
            </a:r>
          </a:p>
        </p:txBody>
      </p:sp>
      <p:cxnSp>
        <p:nvCxnSpPr>
          <p:cNvPr id="344" name="343 Düz Ok Bağlayıcısı"/>
          <p:cNvCxnSpPr/>
          <p:nvPr/>
        </p:nvCxnSpPr>
        <p:spPr>
          <a:xfrm>
            <a:off x="16711612" y="13962063"/>
            <a:ext cx="792163" cy="649287"/>
          </a:xfrm>
          <a:prstGeom prst="straightConnector1">
            <a:avLst/>
          </a:prstGeom>
          <a:ln w="666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5" name="344 Metin kutusu"/>
          <p:cNvSpPr txBox="1"/>
          <p:nvPr/>
        </p:nvSpPr>
        <p:spPr>
          <a:xfrm>
            <a:off x="22055137" y="12954000"/>
            <a:ext cx="1497013" cy="954088"/>
          </a:xfrm>
          <a:prstGeom prst="rect">
            <a:avLst/>
          </a:prstGeom>
          <a:solidFill>
            <a:srgbClr val="C3D69B"/>
          </a:solidFill>
        </p:spPr>
        <p:txBody>
          <a:bodyPr>
            <a:spAutoFit/>
          </a:bodyPr>
          <a:lstStyle/>
          <a:p>
            <a:pPr algn="ctr" defTabSz="4981393" fontAlgn="auto">
              <a:spcBef>
                <a:spcPts val="0"/>
              </a:spcBef>
              <a:spcAft>
                <a:spcPts val="0"/>
              </a:spcAft>
              <a:defRPr/>
            </a:pPr>
            <a:r>
              <a:rPr lang="en-US" sz="1400" dirty="0">
                <a:latin typeface="Calibri" pitchFamily="34" charset="0"/>
              </a:rPr>
              <a:t>Communication with the Experimental Environment</a:t>
            </a:r>
          </a:p>
        </p:txBody>
      </p:sp>
      <p:graphicFrame>
        <p:nvGraphicFramePr>
          <p:cNvPr id="346" name="176 Grafik"/>
          <p:cNvGraphicFramePr>
            <a:graphicFrameLocks/>
          </p:cNvGraphicFramePr>
          <p:nvPr/>
        </p:nvGraphicFramePr>
        <p:xfrm>
          <a:off x="15992475" y="21162963"/>
          <a:ext cx="5975350" cy="2305050"/>
        </p:xfrm>
        <a:graphic>
          <a:graphicData uri="http://schemas.openxmlformats.org/presentationml/2006/ole">
            <p:oleObj spid="_x0000_s2054" name="Worksheet" r:id="rId12" imgW="5974598" imgH="2304488" progId="Excel.Sheet.8">
              <p:embed/>
            </p:oleObj>
          </a:graphicData>
        </a:graphic>
      </p:graphicFrame>
      <p:sp>
        <p:nvSpPr>
          <p:cNvPr id="347" name="346 Metin kutusu"/>
          <p:cNvSpPr txBox="1"/>
          <p:nvPr/>
        </p:nvSpPr>
        <p:spPr>
          <a:xfrm>
            <a:off x="17575212" y="23539450"/>
            <a:ext cx="3384550" cy="369888"/>
          </a:xfrm>
          <a:prstGeom prst="rect">
            <a:avLst/>
          </a:prstGeom>
          <a:solidFill>
            <a:srgbClr val="C6D9F1"/>
          </a:solidFill>
          <a:ln>
            <a:solidFill>
              <a:srgbClr val="385D8A"/>
            </a:solidFill>
          </a:ln>
        </p:spPr>
        <p:txBody>
          <a:bodyPr>
            <a:spAutoFit/>
          </a:bodyPr>
          <a:lstStyle/>
          <a:p>
            <a:pPr algn="ctr" defTabSz="4981393" fontAlgn="auto">
              <a:spcBef>
                <a:spcPts val="0"/>
              </a:spcBef>
              <a:spcAft>
                <a:spcPts val="0"/>
              </a:spcAft>
              <a:defRPr/>
            </a:pPr>
            <a:r>
              <a:rPr lang="en-US" sz="1800" dirty="0">
                <a:latin typeface="Calibri" pitchFamily="34" charset="0"/>
              </a:rPr>
              <a:t>Random Access Memory</a:t>
            </a:r>
          </a:p>
        </p:txBody>
      </p:sp>
      <p:sp>
        <p:nvSpPr>
          <p:cNvPr id="348" name="347 Yukarı Aşağı Ok"/>
          <p:cNvSpPr/>
          <p:nvPr/>
        </p:nvSpPr>
        <p:spPr>
          <a:xfrm>
            <a:off x="18943637" y="18499138"/>
            <a:ext cx="485775" cy="2879725"/>
          </a:xfrm>
          <a:prstGeom prst="upDownArrow">
            <a:avLst/>
          </a:prstGeom>
          <a:solidFill>
            <a:srgbClr val="948A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981393" fontAlgn="auto">
              <a:spcBef>
                <a:spcPts val="0"/>
              </a:spcBef>
              <a:spcAft>
                <a:spcPts val="0"/>
              </a:spcAft>
              <a:defRPr/>
            </a:pPr>
            <a:endParaRPr lang="tr-TR"/>
          </a:p>
        </p:txBody>
      </p:sp>
      <p:sp>
        <p:nvSpPr>
          <p:cNvPr id="349" name="348 Dikdörtgen"/>
          <p:cNvSpPr/>
          <p:nvPr/>
        </p:nvSpPr>
        <p:spPr>
          <a:xfrm>
            <a:off x="18008600" y="14970125"/>
            <a:ext cx="576262" cy="576263"/>
          </a:xfrm>
          <a:prstGeom prst="rect">
            <a:avLst/>
          </a:prstGeom>
          <a:solidFill>
            <a:srgbClr val="FAC09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981393" fontAlgn="auto">
              <a:spcBef>
                <a:spcPts val="0"/>
              </a:spcBef>
              <a:spcAft>
                <a:spcPts val="0"/>
              </a:spcAft>
              <a:defRPr/>
            </a:pPr>
            <a:r>
              <a:rPr lang="en-US" sz="1000" dirty="0">
                <a:solidFill>
                  <a:schemeClr val="tx2"/>
                </a:solidFill>
              </a:rPr>
              <a:t>Virtual CPU 1</a:t>
            </a:r>
          </a:p>
        </p:txBody>
      </p:sp>
      <p:sp>
        <p:nvSpPr>
          <p:cNvPr id="350" name="349 Dikdörtgen"/>
          <p:cNvSpPr/>
          <p:nvPr/>
        </p:nvSpPr>
        <p:spPr>
          <a:xfrm>
            <a:off x="19880262" y="14538325"/>
            <a:ext cx="1152525" cy="100806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981393" fontAlgn="auto">
              <a:spcBef>
                <a:spcPts val="0"/>
              </a:spcBef>
              <a:spcAft>
                <a:spcPts val="0"/>
              </a:spcAft>
              <a:defRPr/>
            </a:pPr>
            <a:endParaRPr lang="tr-TR" dirty="0"/>
          </a:p>
        </p:txBody>
      </p:sp>
      <p:sp>
        <p:nvSpPr>
          <p:cNvPr id="351" name="350 Dikdörtgen"/>
          <p:cNvSpPr/>
          <p:nvPr/>
        </p:nvSpPr>
        <p:spPr>
          <a:xfrm>
            <a:off x="19880262" y="14538325"/>
            <a:ext cx="1152525" cy="431800"/>
          </a:xfrm>
          <a:prstGeom prst="rect">
            <a:avLst/>
          </a:prstGeom>
          <a:solidFill>
            <a:srgbClr val="FAC09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981393" fontAlgn="auto">
              <a:spcBef>
                <a:spcPts val="0"/>
              </a:spcBef>
              <a:spcAft>
                <a:spcPts val="0"/>
              </a:spcAft>
              <a:defRPr/>
            </a:pPr>
            <a:endParaRPr lang="tr-TR"/>
          </a:p>
        </p:txBody>
      </p:sp>
      <p:sp>
        <p:nvSpPr>
          <p:cNvPr id="352" name="351 Metin kutusu"/>
          <p:cNvSpPr txBox="1"/>
          <p:nvPr/>
        </p:nvSpPr>
        <p:spPr>
          <a:xfrm>
            <a:off x="20096162" y="14611350"/>
            <a:ext cx="741363" cy="306388"/>
          </a:xfrm>
          <a:prstGeom prst="rect">
            <a:avLst/>
          </a:prstGeom>
          <a:solidFill>
            <a:srgbClr val="FAC090"/>
          </a:solidFill>
        </p:spPr>
        <p:txBody>
          <a:bodyPr>
            <a:spAutoFit/>
          </a:bodyPr>
          <a:lstStyle/>
          <a:p>
            <a:pPr defTabSz="4981393" fontAlgn="auto">
              <a:spcBef>
                <a:spcPts val="0"/>
              </a:spcBef>
              <a:spcAft>
                <a:spcPts val="0"/>
              </a:spcAft>
              <a:defRPr/>
            </a:pPr>
            <a:r>
              <a:rPr lang="en-US" sz="1400" dirty="0">
                <a:latin typeface="Calibri" pitchFamily="34" charset="0"/>
              </a:rPr>
              <a:t>Core #1</a:t>
            </a:r>
          </a:p>
        </p:txBody>
      </p:sp>
      <p:sp>
        <p:nvSpPr>
          <p:cNvPr id="353" name="352 Dikdörtgen"/>
          <p:cNvSpPr/>
          <p:nvPr/>
        </p:nvSpPr>
        <p:spPr>
          <a:xfrm>
            <a:off x="19880262" y="14970125"/>
            <a:ext cx="576263" cy="576263"/>
          </a:xfrm>
          <a:prstGeom prst="rect">
            <a:avLst/>
          </a:prstGeom>
          <a:solidFill>
            <a:srgbClr val="FAC09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981393" fontAlgn="auto">
              <a:spcBef>
                <a:spcPts val="0"/>
              </a:spcBef>
              <a:spcAft>
                <a:spcPts val="0"/>
              </a:spcAft>
              <a:defRPr/>
            </a:pPr>
            <a:r>
              <a:rPr lang="en-US" sz="1000" dirty="0">
                <a:solidFill>
                  <a:schemeClr val="tx2"/>
                </a:solidFill>
              </a:rPr>
              <a:t>Virtual CPU 2</a:t>
            </a:r>
          </a:p>
        </p:txBody>
      </p:sp>
      <p:sp>
        <p:nvSpPr>
          <p:cNvPr id="354" name="353 Dikdörtgen"/>
          <p:cNvSpPr/>
          <p:nvPr/>
        </p:nvSpPr>
        <p:spPr>
          <a:xfrm>
            <a:off x="20456525" y="14970125"/>
            <a:ext cx="576262" cy="576263"/>
          </a:xfrm>
          <a:prstGeom prst="rect">
            <a:avLst/>
          </a:prstGeom>
          <a:solidFill>
            <a:srgbClr val="FAC09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981393" fontAlgn="auto">
              <a:spcBef>
                <a:spcPts val="0"/>
              </a:spcBef>
              <a:spcAft>
                <a:spcPts val="0"/>
              </a:spcAft>
              <a:defRPr/>
            </a:pPr>
            <a:r>
              <a:rPr lang="en-US" sz="1000" dirty="0">
                <a:solidFill>
                  <a:schemeClr val="tx2"/>
                </a:solidFill>
              </a:rPr>
              <a:t>Virtual CPU 3</a:t>
            </a:r>
          </a:p>
        </p:txBody>
      </p:sp>
      <p:sp>
        <p:nvSpPr>
          <p:cNvPr id="355" name="354 Dikdörtgen"/>
          <p:cNvSpPr/>
          <p:nvPr/>
        </p:nvSpPr>
        <p:spPr>
          <a:xfrm>
            <a:off x="17432337" y="16914813"/>
            <a:ext cx="1152525" cy="100806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981393" fontAlgn="auto">
              <a:spcBef>
                <a:spcPts val="0"/>
              </a:spcBef>
              <a:spcAft>
                <a:spcPts val="0"/>
              </a:spcAft>
              <a:defRPr/>
            </a:pPr>
            <a:endParaRPr lang="tr-TR" dirty="0"/>
          </a:p>
        </p:txBody>
      </p:sp>
      <p:sp>
        <p:nvSpPr>
          <p:cNvPr id="356" name="355 Dikdörtgen"/>
          <p:cNvSpPr/>
          <p:nvPr/>
        </p:nvSpPr>
        <p:spPr>
          <a:xfrm>
            <a:off x="17432337" y="16914813"/>
            <a:ext cx="1152525" cy="431800"/>
          </a:xfrm>
          <a:prstGeom prst="rect">
            <a:avLst/>
          </a:prstGeom>
          <a:solidFill>
            <a:srgbClr val="FAC09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981393" fontAlgn="auto">
              <a:spcBef>
                <a:spcPts val="0"/>
              </a:spcBef>
              <a:spcAft>
                <a:spcPts val="0"/>
              </a:spcAft>
              <a:defRPr/>
            </a:pPr>
            <a:endParaRPr lang="tr-TR"/>
          </a:p>
        </p:txBody>
      </p:sp>
      <p:sp>
        <p:nvSpPr>
          <p:cNvPr id="357" name="356 Metin kutusu"/>
          <p:cNvSpPr txBox="1"/>
          <p:nvPr/>
        </p:nvSpPr>
        <p:spPr>
          <a:xfrm>
            <a:off x="17608549" y="16935450"/>
            <a:ext cx="798512" cy="307777"/>
          </a:xfrm>
          <a:prstGeom prst="rect">
            <a:avLst/>
          </a:prstGeom>
          <a:solidFill>
            <a:srgbClr val="FAC090"/>
          </a:solidFill>
        </p:spPr>
        <p:txBody>
          <a:bodyPr wrap="square">
            <a:spAutoFit/>
          </a:bodyPr>
          <a:lstStyle/>
          <a:p>
            <a:pPr defTabSz="4981393" fontAlgn="auto">
              <a:spcBef>
                <a:spcPts val="0"/>
              </a:spcBef>
              <a:spcAft>
                <a:spcPts val="0"/>
              </a:spcAft>
              <a:defRPr/>
            </a:pPr>
            <a:r>
              <a:rPr lang="en-US" sz="1400" dirty="0">
                <a:latin typeface="Calibri" pitchFamily="34" charset="0"/>
              </a:rPr>
              <a:t>Core #2</a:t>
            </a:r>
          </a:p>
        </p:txBody>
      </p:sp>
      <p:sp>
        <p:nvSpPr>
          <p:cNvPr id="358" name="357 Dikdörtgen"/>
          <p:cNvSpPr/>
          <p:nvPr/>
        </p:nvSpPr>
        <p:spPr>
          <a:xfrm>
            <a:off x="17432337" y="17346613"/>
            <a:ext cx="576263" cy="576262"/>
          </a:xfrm>
          <a:prstGeom prst="rect">
            <a:avLst/>
          </a:prstGeom>
          <a:solidFill>
            <a:srgbClr val="FAC09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981393" fontAlgn="auto">
              <a:spcBef>
                <a:spcPts val="0"/>
              </a:spcBef>
              <a:spcAft>
                <a:spcPts val="0"/>
              </a:spcAft>
              <a:defRPr/>
            </a:pPr>
            <a:r>
              <a:rPr lang="en-US" sz="1000" dirty="0">
                <a:solidFill>
                  <a:schemeClr val="tx2"/>
                </a:solidFill>
              </a:rPr>
              <a:t>Virtual CPU 4</a:t>
            </a:r>
          </a:p>
        </p:txBody>
      </p:sp>
      <p:sp>
        <p:nvSpPr>
          <p:cNvPr id="359" name="358 Dikdörtgen"/>
          <p:cNvSpPr/>
          <p:nvPr/>
        </p:nvSpPr>
        <p:spPr>
          <a:xfrm>
            <a:off x="18008600" y="17346613"/>
            <a:ext cx="576262" cy="576262"/>
          </a:xfrm>
          <a:prstGeom prst="rect">
            <a:avLst/>
          </a:prstGeom>
          <a:solidFill>
            <a:srgbClr val="FAC09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981393" fontAlgn="auto">
              <a:spcBef>
                <a:spcPts val="0"/>
              </a:spcBef>
              <a:spcAft>
                <a:spcPts val="0"/>
              </a:spcAft>
              <a:defRPr/>
            </a:pPr>
            <a:r>
              <a:rPr lang="en-US" sz="1000" dirty="0">
                <a:solidFill>
                  <a:schemeClr val="tx2"/>
                </a:solidFill>
              </a:rPr>
              <a:t>Virtual CPU 5</a:t>
            </a:r>
          </a:p>
        </p:txBody>
      </p:sp>
      <p:sp>
        <p:nvSpPr>
          <p:cNvPr id="360" name="359 Dikdörtgen"/>
          <p:cNvSpPr/>
          <p:nvPr/>
        </p:nvSpPr>
        <p:spPr>
          <a:xfrm>
            <a:off x="19880262" y="16914813"/>
            <a:ext cx="1152525" cy="100806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981393" fontAlgn="auto">
              <a:spcBef>
                <a:spcPts val="0"/>
              </a:spcBef>
              <a:spcAft>
                <a:spcPts val="0"/>
              </a:spcAft>
              <a:defRPr/>
            </a:pPr>
            <a:endParaRPr lang="tr-TR" dirty="0"/>
          </a:p>
        </p:txBody>
      </p:sp>
      <p:sp>
        <p:nvSpPr>
          <p:cNvPr id="361" name="360 Dikdörtgen"/>
          <p:cNvSpPr/>
          <p:nvPr/>
        </p:nvSpPr>
        <p:spPr>
          <a:xfrm>
            <a:off x="19880262" y="16914813"/>
            <a:ext cx="1152525" cy="431800"/>
          </a:xfrm>
          <a:prstGeom prst="rect">
            <a:avLst/>
          </a:prstGeom>
          <a:solidFill>
            <a:srgbClr val="FAC09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981393" fontAlgn="auto">
              <a:spcBef>
                <a:spcPts val="0"/>
              </a:spcBef>
              <a:spcAft>
                <a:spcPts val="0"/>
              </a:spcAft>
              <a:defRPr/>
            </a:pPr>
            <a:endParaRPr lang="tr-TR"/>
          </a:p>
        </p:txBody>
      </p:sp>
      <p:sp>
        <p:nvSpPr>
          <p:cNvPr id="362" name="361 Metin kutusu"/>
          <p:cNvSpPr txBox="1"/>
          <p:nvPr/>
        </p:nvSpPr>
        <p:spPr>
          <a:xfrm>
            <a:off x="20096162" y="16986250"/>
            <a:ext cx="741363" cy="307975"/>
          </a:xfrm>
          <a:prstGeom prst="rect">
            <a:avLst/>
          </a:prstGeom>
          <a:solidFill>
            <a:srgbClr val="FAC090"/>
          </a:solidFill>
        </p:spPr>
        <p:txBody>
          <a:bodyPr>
            <a:spAutoFit/>
          </a:bodyPr>
          <a:lstStyle/>
          <a:p>
            <a:pPr defTabSz="4981393" fontAlgn="auto">
              <a:spcBef>
                <a:spcPts val="0"/>
              </a:spcBef>
              <a:spcAft>
                <a:spcPts val="0"/>
              </a:spcAft>
              <a:defRPr/>
            </a:pPr>
            <a:r>
              <a:rPr lang="en-US" sz="1400" dirty="0">
                <a:latin typeface="Calibri" pitchFamily="34" charset="0"/>
              </a:rPr>
              <a:t>Core #3</a:t>
            </a:r>
          </a:p>
        </p:txBody>
      </p:sp>
      <p:sp>
        <p:nvSpPr>
          <p:cNvPr id="363" name="362 Dikdörtgen"/>
          <p:cNvSpPr/>
          <p:nvPr/>
        </p:nvSpPr>
        <p:spPr>
          <a:xfrm>
            <a:off x="19880262" y="17346613"/>
            <a:ext cx="576263" cy="576262"/>
          </a:xfrm>
          <a:prstGeom prst="rect">
            <a:avLst/>
          </a:prstGeom>
          <a:solidFill>
            <a:srgbClr val="FAC09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981393" fontAlgn="auto">
              <a:spcBef>
                <a:spcPts val="0"/>
              </a:spcBef>
              <a:spcAft>
                <a:spcPts val="0"/>
              </a:spcAft>
              <a:defRPr/>
            </a:pPr>
            <a:r>
              <a:rPr lang="en-US" sz="1000" dirty="0">
                <a:solidFill>
                  <a:schemeClr val="tx2"/>
                </a:solidFill>
              </a:rPr>
              <a:t>Virtual CPU 6</a:t>
            </a:r>
          </a:p>
        </p:txBody>
      </p:sp>
      <p:sp>
        <p:nvSpPr>
          <p:cNvPr id="364" name="363 Dikdörtgen"/>
          <p:cNvSpPr/>
          <p:nvPr/>
        </p:nvSpPr>
        <p:spPr>
          <a:xfrm>
            <a:off x="20456525" y="17346613"/>
            <a:ext cx="576262" cy="576262"/>
          </a:xfrm>
          <a:prstGeom prst="rect">
            <a:avLst/>
          </a:prstGeom>
          <a:solidFill>
            <a:srgbClr val="FAC09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981393" fontAlgn="auto">
              <a:spcBef>
                <a:spcPts val="0"/>
              </a:spcBef>
              <a:spcAft>
                <a:spcPts val="0"/>
              </a:spcAft>
              <a:defRPr/>
            </a:pPr>
            <a:r>
              <a:rPr lang="en-US" sz="1000" dirty="0">
                <a:solidFill>
                  <a:schemeClr val="tx2"/>
                </a:solidFill>
              </a:rPr>
              <a:t>Virtual CPU 7</a:t>
            </a:r>
          </a:p>
        </p:txBody>
      </p:sp>
      <p:cxnSp>
        <p:nvCxnSpPr>
          <p:cNvPr id="365" name="364 Düz Ok Bağlayıcısı"/>
          <p:cNvCxnSpPr/>
          <p:nvPr/>
        </p:nvCxnSpPr>
        <p:spPr>
          <a:xfrm rot="10800000" flipV="1">
            <a:off x="20959762" y="13962063"/>
            <a:ext cx="865188" cy="649287"/>
          </a:xfrm>
          <a:prstGeom prst="straightConnector1">
            <a:avLst/>
          </a:prstGeom>
          <a:ln w="666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6" name="365 Düz Ok Bağlayıcısı"/>
          <p:cNvCxnSpPr/>
          <p:nvPr/>
        </p:nvCxnSpPr>
        <p:spPr>
          <a:xfrm rot="10800000">
            <a:off x="20959762" y="17851438"/>
            <a:ext cx="865188" cy="792162"/>
          </a:xfrm>
          <a:prstGeom prst="straightConnector1">
            <a:avLst/>
          </a:prstGeom>
          <a:ln w="666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7" name="366 Dikdörtgen"/>
          <p:cNvSpPr/>
          <p:nvPr/>
        </p:nvSpPr>
        <p:spPr>
          <a:xfrm>
            <a:off x="14551025" y="18643600"/>
            <a:ext cx="2016125" cy="1835150"/>
          </a:xfrm>
          <a:prstGeom prst="rect">
            <a:avLst/>
          </a:prstGeom>
          <a:solidFill>
            <a:srgbClr val="C3D69B"/>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981393" fontAlgn="auto">
              <a:spcBef>
                <a:spcPts val="0"/>
              </a:spcBef>
              <a:spcAft>
                <a:spcPts val="0"/>
              </a:spcAft>
              <a:defRPr/>
            </a:pPr>
            <a:endParaRPr lang="tr-TR"/>
          </a:p>
        </p:txBody>
      </p:sp>
      <p:sp>
        <p:nvSpPr>
          <p:cNvPr id="368" name="367 Dikdörtgen"/>
          <p:cNvSpPr/>
          <p:nvPr/>
        </p:nvSpPr>
        <p:spPr>
          <a:xfrm>
            <a:off x="14551025" y="18643600"/>
            <a:ext cx="2016125" cy="755650"/>
          </a:xfrm>
          <a:prstGeom prst="rect">
            <a:avLst/>
          </a:prstGeom>
          <a:solidFill>
            <a:srgbClr val="C3D69B"/>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981393" fontAlgn="auto">
              <a:spcBef>
                <a:spcPts val="0"/>
              </a:spcBef>
              <a:spcAft>
                <a:spcPts val="0"/>
              </a:spcAft>
              <a:defRPr/>
            </a:pPr>
            <a:endParaRPr lang="tr-TR"/>
          </a:p>
        </p:txBody>
      </p:sp>
      <p:sp>
        <p:nvSpPr>
          <p:cNvPr id="369" name="368 Metin kutusu"/>
          <p:cNvSpPr txBox="1"/>
          <p:nvPr/>
        </p:nvSpPr>
        <p:spPr>
          <a:xfrm>
            <a:off x="14624050" y="18716625"/>
            <a:ext cx="1871662" cy="646113"/>
          </a:xfrm>
          <a:prstGeom prst="rect">
            <a:avLst/>
          </a:prstGeom>
          <a:solidFill>
            <a:srgbClr val="C3D69B"/>
          </a:solidFill>
        </p:spPr>
        <p:txBody>
          <a:bodyPr>
            <a:spAutoFit/>
          </a:bodyPr>
          <a:lstStyle/>
          <a:p>
            <a:pPr algn="ctr" defTabSz="4981393" fontAlgn="auto">
              <a:spcBef>
                <a:spcPts val="0"/>
              </a:spcBef>
              <a:spcAft>
                <a:spcPts val="0"/>
              </a:spcAft>
              <a:defRPr/>
            </a:pPr>
            <a:r>
              <a:rPr lang="en-US" sz="1800" dirty="0">
                <a:latin typeface="Calibri" pitchFamily="34" charset="0"/>
              </a:rPr>
              <a:t>Scheduled Task #2</a:t>
            </a:r>
          </a:p>
        </p:txBody>
      </p:sp>
      <p:sp>
        <p:nvSpPr>
          <p:cNvPr id="370" name="369 Metin kutusu"/>
          <p:cNvSpPr txBox="1"/>
          <p:nvPr/>
        </p:nvSpPr>
        <p:spPr>
          <a:xfrm>
            <a:off x="14624050" y="19794538"/>
            <a:ext cx="1871662" cy="369887"/>
          </a:xfrm>
          <a:prstGeom prst="rect">
            <a:avLst/>
          </a:prstGeom>
          <a:solidFill>
            <a:srgbClr val="C3D69B"/>
          </a:solidFill>
        </p:spPr>
        <p:txBody>
          <a:bodyPr>
            <a:spAutoFit/>
          </a:bodyPr>
          <a:lstStyle/>
          <a:p>
            <a:pPr algn="ctr" defTabSz="4981393" fontAlgn="auto">
              <a:spcBef>
                <a:spcPts val="0"/>
              </a:spcBef>
              <a:spcAft>
                <a:spcPts val="0"/>
              </a:spcAft>
              <a:defRPr/>
            </a:pPr>
            <a:r>
              <a:rPr lang="en-US" sz="1800" dirty="0">
                <a:latin typeface="Calibri" pitchFamily="34" charset="0"/>
              </a:rPr>
              <a:t>Spike Sorting</a:t>
            </a:r>
          </a:p>
        </p:txBody>
      </p:sp>
      <p:cxnSp>
        <p:nvCxnSpPr>
          <p:cNvPr id="371" name="370 Düz Ok Bağlayıcısı"/>
          <p:cNvCxnSpPr/>
          <p:nvPr/>
        </p:nvCxnSpPr>
        <p:spPr>
          <a:xfrm flipV="1">
            <a:off x="16567150" y="17851438"/>
            <a:ext cx="936625" cy="792162"/>
          </a:xfrm>
          <a:prstGeom prst="straightConnector1">
            <a:avLst/>
          </a:prstGeom>
          <a:ln w="666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2" name="371 Düz Bağlayıcı"/>
          <p:cNvCxnSpPr/>
          <p:nvPr/>
        </p:nvCxnSpPr>
        <p:spPr>
          <a:xfrm>
            <a:off x="15774987" y="28508325"/>
            <a:ext cx="8569325" cy="0"/>
          </a:xfrm>
          <a:prstGeom prst="line">
            <a:avLst/>
          </a:prstGeom>
          <a:ln w="38100">
            <a:solidFill>
              <a:srgbClr val="385D8A"/>
            </a:solidFill>
            <a:prstDash val="sysDot"/>
          </a:ln>
        </p:spPr>
        <p:style>
          <a:lnRef idx="1">
            <a:schemeClr val="accent1"/>
          </a:lnRef>
          <a:fillRef idx="0">
            <a:schemeClr val="accent1"/>
          </a:fillRef>
          <a:effectRef idx="0">
            <a:schemeClr val="accent1"/>
          </a:effectRef>
          <a:fontRef idx="minor">
            <a:schemeClr val="tx1"/>
          </a:fontRef>
        </p:style>
      </p:cxnSp>
      <p:sp>
        <p:nvSpPr>
          <p:cNvPr id="373" name="372 Metin kutusu"/>
          <p:cNvSpPr txBox="1"/>
          <p:nvPr/>
        </p:nvSpPr>
        <p:spPr>
          <a:xfrm>
            <a:off x="13831887" y="27787600"/>
            <a:ext cx="2305050" cy="585788"/>
          </a:xfrm>
          <a:prstGeom prst="rect">
            <a:avLst/>
          </a:prstGeom>
          <a:solidFill>
            <a:srgbClr val="C6D9F1"/>
          </a:solidFill>
          <a:ln>
            <a:solidFill>
              <a:srgbClr val="4F81BD"/>
            </a:solidFill>
          </a:ln>
        </p:spPr>
        <p:txBody>
          <a:bodyPr>
            <a:spAutoFit/>
          </a:bodyPr>
          <a:lstStyle/>
          <a:p>
            <a:pPr algn="ctr" defTabSz="4981393" fontAlgn="auto">
              <a:spcBef>
                <a:spcPts val="0"/>
              </a:spcBef>
              <a:spcAft>
                <a:spcPts val="0"/>
              </a:spcAft>
              <a:defRPr/>
            </a:pPr>
            <a:r>
              <a:rPr lang="en-US" sz="1600" b="1" dirty="0">
                <a:latin typeface="Calibri" pitchFamily="34" charset="0"/>
              </a:rPr>
              <a:t>User Space </a:t>
            </a:r>
          </a:p>
          <a:p>
            <a:pPr algn="ctr" defTabSz="4981393" fontAlgn="auto">
              <a:spcBef>
                <a:spcPts val="0"/>
              </a:spcBef>
              <a:spcAft>
                <a:spcPts val="0"/>
              </a:spcAft>
              <a:defRPr/>
            </a:pPr>
            <a:r>
              <a:rPr lang="en-US" sz="1600" dirty="0">
                <a:latin typeface="Calibri" pitchFamily="34" charset="0"/>
              </a:rPr>
              <a:t>(Non-Real Time Tasks)</a:t>
            </a:r>
          </a:p>
        </p:txBody>
      </p:sp>
      <p:sp>
        <p:nvSpPr>
          <p:cNvPr id="374" name="373 Metin kutusu"/>
          <p:cNvSpPr txBox="1"/>
          <p:nvPr/>
        </p:nvSpPr>
        <p:spPr>
          <a:xfrm>
            <a:off x="13831887" y="28643263"/>
            <a:ext cx="2305050" cy="584200"/>
          </a:xfrm>
          <a:prstGeom prst="rect">
            <a:avLst/>
          </a:prstGeom>
          <a:solidFill>
            <a:srgbClr val="C6D9F1"/>
          </a:solidFill>
          <a:ln>
            <a:solidFill>
              <a:srgbClr val="4F81BD"/>
            </a:solidFill>
          </a:ln>
        </p:spPr>
        <p:txBody>
          <a:bodyPr>
            <a:spAutoFit/>
          </a:bodyPr>
          <a:lstStyle/>
          <a:p>
            <a:pPr algn="ctr" defTabSz="4981393" fontAlgn="auto">
              <a:spcBef>
                <a:spcPts val="0"/>
              </a:spcBef>
              <a:spcAft>
                <a:spcPts val="0"/>
              </a:spcAft>
              <a:defRPr/>
            </a:pPr>
            <a:r>
              <a:rPr lang="en-US" sz="1600" b="1" dirty="0">
                <a:latin typeface="Calibri" pitchFamily="34" charset="0"/>
              </a:rPr>
              <a:t>Kernel Space</a:t>
            </a:r>
          </a:p>
          <a:p>
            <a:pPr algn="ctr" defTabSz="4981393" fontAlgn="auto">
              <a:spcBef>
                <a:spcPts val="0"/>
              </a:spcBef>
              <a:spcAft>
                <a:spcPts val="0"/>
              </a:spcAft>
              <a:defRPr/>
            </a:pPr>
            <a:r>
              <a:rPr lang="en-US" sz="1600" dirty="0">
                <a:latin typeface="Calibri" pitchFamily="34" charset="0"/>
              </a:rPr>
              <a:t>(Real Time Tasks)</a:t>
            </a:r>
          </a:p>
        </p:txBody>
      </p:sp>
      <p:sp>
        <p:nvSpPr>
          <p:cNvPr id="375" name="374 Dikdörtgen"/>
          <p:cNvSpPr/>
          <p:nvPr/>
        </p:nvSpPr>
        <p:spPr>
          <a:xfrm>
            <a:off x="16424275" y="26995438"/>
            <a:ext cx="1512887" cy="1081087"/>
          </a:xfrm>
          <a:prstGeom prst="rect">
            <a:avLst/>
          </a:prstGeom>
          <a:solidFill>
            <a:srgbClr val="C3D69B"/>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981393" fontAlgn="auto">
              <a:spcBef>
                <a:spcPts val="0"/>
              </a:spcBef>
              <a:spcAft>
                <a:spcPts val="0"/>
              </a:spcAft>
              <a:defRPr/>
            </a:pPr>
            <a:endParaRPr lang="tr-TR" dirty="0"/>
          </a:p>
        </p:txBody>
      </p:sp>
      <p:sp>
        <p:nvSpPr>
          <p:cNvPr id="376" name="375 Metin kutusu"/>
          <p:cNvSpPr txBox="1"/>
          <p:nvPr/>
        </p:nvSpPr>
        <p:spPr>
          <a:xfrm>
            <a:off x="16497300" y="27068463"/>
            <a:ext cx="1366837" cy="954087"/>
          </a:xfrm>
          <a:prstGeom prst="rect">
            <a:avLst/>
          </a:prstGeom>
          <a:solidFill>
            <a:srgbClr val="C3D69B"/>
          </a:solidFill>
        </p:spPr>
        <p:txBody>
          <a:bodyPr>
            <a:spAutoFit/>
          </a:bodyPr>
          <a:lstStyle/>
          <a:p>
            <a:pPr algn="ctr" defTabSz="4981393" fontAlgn="auto">
              <a:spcBef>
                <a:spcPts val="0"/>
              </a:spcBef>
              <a:spcAft>
                <a:spcPts val="0"/>
              </a:spcAft>
              <a:defRPr/>
            </a:pPr>
            <a:r>
              <a:rPr lang="en-US" sz="1400" dirty="0">
                <a:latin typeface="Calibri" pitchFamily="34" charset="0"/>
              </a:rPr>
              <a:t>Management of DSP</a:t>
            </a:r>
          </a:p>
          <a:p>
            <a:pPr algn="ctr" defTabSz="4981393" fontAlgn="auto">
              <a:spcBef>
                <a:spcPts val="0"/>
              </a:spcBef>
              <a:spcAft>
                <a:spcPts val="0"/>
              </a:spcAft>
              <a:defRPr/>
            </a:pPr>
            <a:r>
              <a:rPr lang="en-US" sz="1400" dirty="0">
                <a:latin typeface="Calibri" pitchFamily="34" charset="0"/>
              </a:rPr>
              <a:t>(Digital Signal Processing)</a:t>
            </a:r>
          </a:p>
        </p:txBody>
      </p:sp>
      <p:sp>
        <p:nvSpPr>
          <p:cNvPr id="377" name="376 Dikdörtgen"/>
          <p:cNvSpPr/>
          <p:nvPr/>
        </p:nvSpPr>
        <p:spPr>
          <a:xfrm>
            <a:off x="18297525" y="26995438"/>
            <a:ext cx="1511300" cy="1081087"/>
          </a:xfrm>
          <a:prstGeom prst="rect">
            <a:avLst/>
          </a:prstGeom>
          <a:solidFill>
            <a:srgbClr val="C3D69B"/>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981393" fontAlgn="auto">
              <a:spcBef>
                <a:spcPts val="0"/>
              </a:spcBef>
              <a:spcAft>
                <a:spcPts val="0"/>
              </a:spcAft>
              <a:defRPr/>
            </a:pPr>
            <a:endParaRPr lang="tr-TR" dirty="0"/>
          </a:p>
        </p:txBody>
      </p:sp>
      <p:sp>
        <p:nvSpPr>
          <p:cNvPr id="378" name="377 Metin kutusu"/>
          <p:cNvSpPr txBox="1"/>
          <p:nvPr/>
        </p:nvSpPr>
        <p:spPr>
          <a:xfrm>
            <a:off x="18368962" y="27120850"/>
            <a:ext cx="1368425" cy="739775"/>
          </a:xfrm>
          <a:prstGeom prst="rect">
            <a:avLst/>
          </a:prstGeom>
          <a:solidFill>
            <a:srgbClr val="C3D69B"/>
          </a:solidFill>
        </p:spPr>
        <p:txBody>
          <a:bodyPr>
            <a:spAutoFit/>
          </a:bodyPr>
          <a:lstStyle/>
          <a:p>
            <a:pPr algn="ctr" defTabSz="4981393" fontAlgn="auto">
              <a:spcBef>
                <a:spcPts val="0"/>
              </a:spcBef>
              <a:spcAft>
                <a:spcPts val="0"/>
              </a:spcAft>
              <a:defRPr/>
            </a:pPr>
            <a:r>
              <a:rPr lang="en-US" sz="1400" dirty="0">
                <a:latin typeface="Calibri" pitchFamily="34" charset="0"/>
              </a:rPr>
              <a:t>Adjustments </a:t>
            </a:r>
          </a:p>
          <a:p>
            <a:pPr algn="ctr" defTabSz="4981393" fontAlgn="auto">
              <a:spcBef>
                <a:spcPts val="0"/>
              </a:spcBef>
              <a:spcAft>
                <a:spcPts val="0"/>
              </a:spcAft>
              <a:defRPr/>
            </a:pPr>
            <a:r>
              <a:rPr lang="en-US" sz="1400" dirty="0">
                <a:latin typeface="Calibri" pitchFamily="34" charset="0"/>
              </a:rPr>
              <a:t>for  </a:t>
            </a:r>
          </a:p>
          <a:p>
            <a:pPr algn="ctr" defTabSz="4981393" fontAlgn="auto">
              <a:spcBef>
                <a:spcPts val="0"/>
              </a:spcBef>
              <a:spcAft>
                <a:spcPts val="0"/>
              </a:spcAft>
              <a:defRPr/>
            </a:pPr>
            <a:r>
              <a:rPr lang="en-US" sz="1400" dirty="0">
                <a:latin typeface="Calibri" pitchFamily="34" charset="0"/>
              </a:rPr>
              <a:t>Spike Detection</a:t>
            </a:r>
          </a:p>
        </p:txBody>
      </p:sp>
      <p:sp>
        <p:nvSpPr>
          <p:cNvPr id="379" name="378 Dikdörtgen"/>
          <p:cNvSpPr/>
          <p:nvPr/>
        </p:nvSpPr>
        <p:spPr>
          <a:xfrm>
            <a:off x="20240625" y="26995438"/>
            <a:ext cx="1584325" cy="1081087"/>
          </a:xfrm>
          <a:prstGeom prst="rect">
            <a:avLst/>
          </a:prstGeom>
          <a:solidFill>
            <a:srgbClr val="C3D69B"/>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981393" fontAlgn="auto">
              <a:spcBef>
                <a:spcPts val="0"/>
              </a:spcBef>
              <a:spcAft>
                <a:spcPts val="0"/>
              </a:spcAft>
              <a:defRPr/>
            </a:pPr>
            <a:endParaRPr lang="tr-TR" dirty="0"/>
          </a:p>
        </p:txBody>
      </p:sp>
      <p:sp>
        <p:nvSpPr>
          <p:cNvPr id="380" name="379 Metin kutusu"/>
          <p:cNvSpPr txBox="1"/>
          <p:nvPr/>
        </p:nvSpPr>
        <p:spPr>
          <a:xfrm>
            <a:off x="20456525" y="27139900"/>
            <a:ext cx="1223962" cy="738188"/>
          </a:xfrm>
          <a:prstGeom prst="rect">
            <a:avLst/>
          </a:prstGeom>
          <a:solidFill>
            <a:srgbClr val="C3D69B"/>
          </a:solidFill>
        </p:spPr>
        <p:txBody>
          <a:bodyPr>
            <a:spAutoFit/>
          </a:bodyPr>
          <a:lstStyle/>
          <a:p>
            <a:pPr algn="ctr" defTabSz="4981393" fontAlgn="auto">
              <a:spcBef>
                <a:spcPts val="0"/>
              </a:spcBef>
              <a:spcAft>
                <a:spcPts val="0"/>
              </a:spcAft>
              <a:defRPr/>
            </a:pPr>
            <a:r>
              <a:rPr lang="en-US" sz="1400" dirty="0">
                <a:latin typeface="Calibri" pitchFamily="34" charset="0"/>
              </a:rPr>
              <a:t>Visualization of </a:t>
            </a:r>
          </a:p>
          <a:p>
            <a:pPr algn="ctr" defTabSz="4981393" fontAlgn="auto">
              <a:spcBef>
                <a:spcPts val="0"/>
              </a:spcBef>
              <a:spcAft>
                <a:spcPts val="0"/>
              </a:spcAft>
              <a:defRPr/>
            </a:pPr>
            <a:r>
              <a:rPr lang="en-US" sz="1400" dirty="0">
                <a:latin typeface="Calibri" pitchFamily="34" charset="0"/>
              </a:rPr>
              <a:t>Acquired Data</a:t>
            </a:r>
          </a:p>
        </p:txBody>
      </p:sp>
      <p:sp>
        <p:nvSpPr>
          <p:cNvPr id="381" name="380 Dikdörtgen"/>
          <p:cNvSpPr/>
          <p:nvPr/>
        </p:nvSpPr>
        <p:spPr>
          <a:xfrm>
            <a:off x="22256750" y="26995438"/>
            <a:ext cx="1657350" cy="1081087"/>
          </a:xfrm>
          <a:prstGeom prst="rect">
            <a:avLst/>
          </a:prstGeom>
          <a:solidFill>
            <a:srgbClr val="C3D69B"/>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981393" fontAlgn="auto">
              <a:spcBef>
                <a:spcPts val="0"/>
              </a:spcBef>
              <a:spcAft>
                <a:spcPts val="0"/>
              </a:spcAft>
              <a:defRPr/>
            </a:pPr>
            <a:endParaRPr lang="tr-TR" dirty="0"/>
          </a:p>
        </p:txBody>
      </p:sp>
      <p:sp>
        <p:nvSpPr>
          <p:cNvPr id="382" name="381 Metin kutusu"/>
          <p:cNvSpPr txBox="1"/>
          <p:nvPr/>
        </p:nvSpPr>
        <p:spPr>
          <a:xfrm>
            <a:off x="22472650" y="27211338"/>
            <a:ext cx="1225550" cy="523875"/>
          </a:xfrm>
          <a:prstGeom prst="rect">
            <a:avLst/>
          </a:prstGeom>
          <a:solidFill>
            <a:srgbClr val="C3D69B"/>
          </a:solidFill>
        </p:spPr>
        <p:txBody>
          <a:bodyPr>
            <a:spAutoFit/>
          </a:bodyPr>
          <a:lstStyle/>
          <a:p>
            <a:pPr algn="ctr" defTabSz="4981393" fontAlgn="auto">
              <a:spcBef>
                <a:spcPts val="0"/>
              </a:spcBef>
              <a:spcAft>
                <a:spcPts val="0"/>
              </a:spcAft>
              <a:defRPr/>
            </a:pPr>
            <a:r>
              <a:rPr lang="en-US" sz="1400" dirty="0">
                <a:latin typeface="Calibri" pitchFamily="34" charset="0"/>
              </a:rPr>
              <a:t>Data Recording</a:t>
            </a:r>
          </a:p>
        </p:txBody>
      </p:sp>
      <p:sp>
        <p:nvSpPr>
          <p:cNvPr id="383" name="382 Dikdörtgen"/>
          <p:cNvSpPr/>
          <p:nvPr/>
        </p:nvSpPr>
        <p:spPr>
          <a:xfrm>
            <a:off x="17216437" y="28940125"/>
            <a:ext cx="1512888" cy="1079500"/>
          </a:xfrm>
          <a:prstGeom prst="rect">
            <a:avLst/>
          </a:prstGeom>
          <a:solidFill>
            <a:srgbClr val="C3D69B"/>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981393" fontAlgn="auto">
              <a:spcBef>
                <a:spcPts val="0"/>
              </a:spcBef>
              <a:spcAft>
                <a:spcPts val="0"/>
              </a:spcAft>
              <a:defRPr/>
            </a:pPr>
            <a:endParaRPr lang="tr-TR" dirty="0"/>
          </a:p>
        </p:txBody>
      </p:sp>
      <p:sp>
        <p:nvSpPr>
          <p:cNvPr id="384" name="383 Metin kutusu"/>
          <p:cNvSpPr txBox="1"/>
          <p:nvPr/>
        </p:nvSpPr>
        <p:spPr>
          <a:xfrm>
            <a:off x="17303749" y="29203650"/>
            <a:ext cx="1366838" cy="307975"/>
          </a:xfrm>
          <a:prstGeom prst="rect">
            <a:avLst/>
          </a:prstGeom>
          <a:solidFill>
            <a:srgbClr val="C3D69B"/>
          </a:solidFill>
        </p:spPr>
        <p:txBody>
          <a:bodyPr>
            <a:spAutoFit/>
          </a:bodyPr>
          <a:lstStyle/>
          <a:p>
            <a:pPr algn="ctr" defTabSz="4981393" fontAlgn="auto">
              <a:spcBef>
                <a:spcPts val="0"/>
              </a:spcBef>
              <a:spcAft>
                <a:spcPts val="0"/>
              </a:spcAft>
              <a:defRPr/>
            </a:pPr>
            <a:r>
              <a:rPr lang="en-US" sz="1400" dirty="0">
                <a:latin typeface="Calibri" pitchFamily="34" charset="0"/>
              </a:rPr>
              <a:t>Data Acquisition</a:t>
            </a:r>
          </a:p>
        </p:txBody>
      </p:sp>
      <p:sp>
        <p:nvSpPr>
          <p:cNvPr id="385" name="384 Dikdörtgen"/>
          <p:cNvSpPr/>
          <p:nvPr/>
        </p:nvSpPr>
        <p:spPr>
          <a:xfrm>
            <a:off x="19161125" y="28940125"/>
            <a:ext cx="1511300" cy="1079500"/>
          </a:xfrm>
          <a:prstGeom prst="rect">
            <a:avLst/>
          </a:prstGeom>
          <a:solidFill>
            <a:srgbClr val="C3D69B"/>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981393" fontAlgn="auto">
              <a:spcBef>
                <a:spcPts val="0"/>
              </a:spcBef>
              <a:spcAft>
                <a:spcPts val="0"/>
              </a:spcAft>
              <a:defRPr/>
            </a:pPr>
            <a:endParaRPr lang="tr-TR" dirty="0"/>
          </a:p>
        </p:txBody>
      </p:sp>
      <p:sp>
        <p:nvSpPr>
          <p:cNvPr id="386" name="385 Metin kutusu"/>
          <p:cNvSpPr txBox="1"/>
          <p:nvPr/>
        </p:nvSpPr>
        <p:spPr>
          <a:xfrm>
            <a:off x="19232562" y="29300488"/>
            <a:ext cx="1368425" cy="307975"/>
          </a:xfrm>
          <a:prstGeom prst="rect">
            <a:avLst/>
          </a:prstGeom>
          <a:solidFill>
            <a:srgbClr val="C3D69B"/>
          </a:solidFill>
        </p:spPr>
        <p:txBody>
          <a:bodyPr>
            <a:spAutoFit/>
          </a:bodyPr>
          <a:lstStyle/>
          <a:p>
            <a:pPr algn="ctr" defTabSz="4981393" fontAlgn="auto">
              <a:spcBef>
                <a:spcPts val="0"/>
              </a:spcBef>
              <a:spcAft>
                <a:spcPts val="0"/>
              </a:spcAft>
              <a:defRPr/>
            </a:pPr>
            <a:r>
              <a:rPr lang="en-US" sz="1400" dirty="0">
                <a:latin typeface="Calibri" pitchFamily="34" charset="0"/>
              </a:rPr>
              <a:t>Digital Filtering</a:t>
            </a:r>
          </a:p>
        </p:txBody>
      </p:sp>
      <p:sp>
        <p:nvSpPr>
          <p:cNvPr id="387" name="386 Dikdörtgen"/>
          <p:cNvSpPr/>
          <p:nvPr/>
        </p:nvSpPr>
        <p:spPr>
          <a:xfrm>
            <a:off x="21032787" y="28940125"/>
            <a:ext cx="1512888" cy="1079500"/>
          </a:xfrm>
          <a:prstGeom prst="rect">
            <a:avLst/>
          </a:prstGeom>
          <a:solidFill>
            <a:srgbClr val="C3D69B"/>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981393" fontAlgn="auto">
              <a:spcBef>
                <a:spcPts val="0"/>
              </a:spcBef>
              <a:spcAft>
                <a:spcPts val="0"/>
              </a:spcAft>
              <a:defRPr/>
            </a:pPr>
            <a:endParaRPr lang="tr-TR" dirty="0"/>
          </a:p>
        </p:txBody>
      </p:sp>
      <p:sp>
        <p:nvSpPr>
          <p:cNvPr id="388" name="387 Metin kutusu"/>
          <p:cNvSpPr txBox="1"/>
          <p:nvPr/>
        </p:nvSpPr>
        <p:spPr>
          <a:xfrm>
            <a:off x="21105812" y="29300488"/>
            <a:ext cx="1366838" cy="307975"/>
          </a:xfrm>
          <a:prstGeom prst="rect">
            <a:avLst/>
          </a:prstGeom>
          <a:solidFill>
            <a:srgbClr val="C3D69B"/>
          </a:solidFill>
        </p:spPr>
        <p:txBody>
          <a:bodyPr>
            <a:spAutoFit/>
          </a:bodyPr>
          <a:lstStyle/>
          <a:p>
            <a:pPr algn="ctr" defTabSz="4981393" fontAlgn="auto">
              <a:spcBef>
                <a:spcPts val="0"/>
              </a:spcBef>
              <a:spcAft>
                <a:spcPts val="0"/>
              </a:spcAft>
              <a:defRPr/>
            </a:pPr>
            <a:r>
              <a:rPr lang="en-US" sz="1400" dirty="0">
                <a:latin typeface="Calibri" pitchFamily="34" charset="0"/>
              </a:rPr>
              <a:t>Spike Detection</a:t>
            </a:r>
          </a:p>
        </p:txBody>
      </p:sp>
      <p:sp>
        <p:nvSpPr>
          <p:cNvPr id="389" name="388 Dikdörtgen"/>
          <p:cNvSpPr/>
          <p:nvPr/>
        </p:nvSpPr>
        <p:spPr>
          <a:xfrm>
            <a:off x="21824950" y="18643600"/>
            <a:ext cx="2016125" cy="1835150"/>
          </a:xfrm>
          <a:prstGeom prst="rect">
            <a:avLst/>
          </a:prstGeom>
          <a:solidFill>
            <a:srgbClr val="C3D69B"/>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981393" fontAlgn="auto">
              <a:spcBef>
                <a:spcPts val="0"/>
              </a:spcBef>
              <a:spcAft>
                <a:spcPts val="0"/>
              </a:spcAft>
              <a:defRPr/>
            </a:pPr>
            <a:endParaRPr lang="tr-TR"/>
          </a:p>
        </p:txBody>
      </p:sp>
      <p:sp>
        <p:nvSpPr>
          <p:cNvPr id="390" name="389 Dikdörtgen"/>
          <p:cNvSpPr/>
          <p:nvPr/>
        </p:nvSpPr>
        <p:spPr>
          <a:xfrm>
            <a:off x="21824950" y="18643600"/>
            <a:ext cx="2016125" cy="755650"/>
          </a:xfrm>
          <a:prstGeom prst="rect">
            <a:avLst/>
          </a:prstGeom>
          <a:solidFill>
            <a:srgbClr val="C3D69B"/>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981393" fontAlgn="auto">
              <a:spcBef>
                <a:spcPts val="0"/>
              </a:spcBef>
              <a:spcAft>
                <a:spcPts val="0"/>
              </a:spcAft>
              <a:defRPr/>
            </a:pPr>
            <a:endParaRPr lang="tr-TR"/>
          </a:p>
        </p:txBody>
      </p:sp>
      <p:sp>
        <p:nvSpPr>
          <p:cNvPr id="391" name="390 Metin kutusu"/>
          <p:cNvSpPr txBox="1"/>
          <p:nvPr/>
        </p:nvSpPr>
        <p:spPr>
          <a:xfrm>
            <a:off x="21896387" y="18716625"/>
            <a:ext cx="1871663" cy="646113"/>
          </a:xfrm>
          <a:prstGeom prst="rect">
            <a:avLst/>
          </a:prstGeom>
          <a:solidFill>
            <a:srgbClr val="C3D69B"/>
          </a:solidFill>
        </p:spPr>
        <p:txBody>
          <a:bodyPr>
            <a:spAutoFit/>
          </a:bodyPr>
          <a:lstStyle/>
          <a:p>
            <a:pPr algn="ctr" defTabSz="4981393" fontAlgn="auto">
              <a:spcBef>
                <a:spcPts val="0"/>
              </a:spcBef>
              <a:spcAft>
                <a:spcPts val="0"/>
              </a:spcAft>
              <a:defRPr/>
            </a:pPr>
            <a:r>
              <a:rPr lang="en-US" sz="1800" dirty="0">
                <a:latin typeface="Calibri" pitchFamily="34" charset="0"/>
              </a:rPr>
              <a:t>Scheduled Task #3</a:t>
            </a:r>
          </a:p>
        </p:txBody>
      </p:sp>
      <p:sp>
        <p:nvSpPr>
          <p:cNvPr id="392" name="391 Metin kutusu"/>
          <p:cNvSpPr txBox="1"/>
          <p:nvPr/>
        </p:nvSpPr>
        <p:spPr>
          <a:xfrm>
            <a:off x="21896387" y="19651663"/>
            <a:ext cx="1871663" cy="646112"/>
          </a:xfrm>
          <a:prstGeom prst="rect">
            <a:avLst/>
          </a:prstGeom>
          <a:solidFill>
            <a:srgbClr val="C3D69B"/>
          </a:solidFill>
        </p:spPr>
        <p:txBody>
          <a:bodyPr>
            <a:spAutoFit/>
          </a:bodyPr>
          <a:lstStyle/>
          <a:p>
            <a:pPr algn="ctr" defTabSz="4981393" fontAlgn="auto">
              <a:spcBef>
                <a:spcPts val="0"/>
              </a:spcBef>
              <a:spcAft>
                <a:spcPts val="0"/>
              </a:spcAft>
              <a:defRPr/>
            </a:pPr>
            <a:r>
              <a:rPr lang="en-US" sz="1800" dirty="0">
                <a:latin typeface="Calibri" pitchFamily="34" charset="0"/>
              </a:rPr>
              <a:t>Model Computation</a:t>
            </a:r>
          </a:p>
        </p:txBody>
      </p:sp>
      <p:sp>
        <p:nvSpPr>
          <p:cNvPr id="393" name="392 Yuvarlatılmış Dikdörtgen"/>
          <p:cNvSpPr/>
          <p:nvPr/>
        </p:nvSpPr>
        <p:spPr>
          <a:xfrm>
            <a:off x="37953950" y="7410450"/>
            <a:ext cx="12239625" cy="1511300"/>
          </a:xfrm>
          <a:prstGeom prst="roundRect">
            <a:avLst/>
          </a:prstGeom>
          <a:solidFill>
            <a:srgbClr val="558ED5"/>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99670" tIns="49835" rIns="99670" bIns="49835" anchor="ctr"/>
          <a:lstStyle/>
          <a:p>
            <a:pPr algn="ctr" defTabSz="4981393" fontAlgn="auto">
              <a:spcBef>
                <a:spcPts val="0"/>
              </a:spcBef>
              <a:spcAft>
                <a:spcPts val="0"/>
              </a:spcAft>
              <a:defRPr/>
            </a:pPr>
            <a:r>
              <a:rPr lang="en-US" sz="4400" b="1" dirty="0">
                <a:solidFill>
                  <a:schemeClr val="tx2">
                    <a:lumMod val="50000"/>
                  </a:schemeClr>
                </a:solidFill>
                <a:latin typeface="Calibri" pitchFamily="34" charset="0"/>
              </a:rPr>
              <a:t>The SpikeViewer</a:t>
            </a:r>
          </a:p>
        </p:txBody>
      </p:sp>
      <p:sp>
        <p:nvSpPr>
          <p:cNvPr id="394" name="393 Dikdörtgen"/>
          <p:cNvSpPr/>
          <p:nvPr/>
        </p:nvSpPr>
        <p:spPr>
          <a:xfrm>
            <a:off x="37953950" y="8777288"/>
            <a:ext cx="12241212" cy="13970000"/>
          </a:xfrm>
          <a:prstGeom prst="rect">
            <a:avLst/>
          </a:prstGeom>
          <a:solidFill>
            <a:srgbClr val="DCE6F2"/>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360000" tIns="49835" rIns="360000" bIns="49835"/>
          <a:lstStyle/>
          <a:p>
            <a:pPr algn="ctr"/>
            <a:endParaRPr lang="tr-TR" sz="4000" dirty="0">
              <a:solidFill>
                <a:schemeClr val="tx1"/>
              </a:solidFill>
              <a:latin typeface="Calibri" pitchFamily="34" charset="0"/>
            </a:endParaRPr>
          </a:p>
          <a:p>
            <a:pPr algn="just"/>
            <a:endParaRPr lang="tr-TR" sz="3200" dirty="0">
              <a:solidFill>
                <a:schemeClr val="tx1"/>
              </a:solidFill>
              <a:latin typeface="Calibri" pitchFamily="34" charset="0"/>
            </a:endParaRPr>
          </a:p>
          <a:p>
            <a:pPr algn="just"/>
            <a:endParaRPr lang="tr-TR" sz="3200" dirty="0">
              <a:solidFill>
                <a:schemeClr val="tx1"/>
              </a:solidFill>
              <a:latin typeface="Calibri" pitchFamily="34" charset="0"/>
            </a:endParaRPr>
          </a:p>
          <a:p>
            <a:pPr algn="just"/>
            <a:endParaRPr lang="tr-TR" sz="3200" dirty="0">
              <a:solidFill>
                <a:schemeClr val="tx1"/>
              </a:solidFill>
              <a:latin typeface="Calibri" pitchFamily="34" charset="0"/>
            </a:endParaRPr>
          </a:p>
          <a:p>
            <a:pPr algn="just"/>
            <a:endParaRPr lang="tr-TR" sz="3200" dirty="0">
              <a:solidFill>
                <a:schemeClr val="tx1"/>
              </a:solidFill>
              <a:latin typeface="Calibri" pitchFamily="34" charset="0"/>
            </a:endParaRPr>
          </a:p>
          <a:p>
            <a:pPr algn="just"/>
            <a:endParaRPr lang="tr-TR" sz="3200" dirty="0">
              <a:solidFill>
                <a:schemeClr val="tx1"/>
              </a:solidFill>
              <a:latin typeface="Calibri" pitchFamily="34" charset="0"/>
            </a:endParaRPr>
          </a:p>
          <a:p>
            <a:pPr algn="just"/>
            <a:endParaRPr lang="tr-TR" sz="3200" dirty="0">
              <a:solidFill>
                <a:schemeClr val="tx1"/>
              </a:solidFill>
              <a:latin typeface="Calibri" pitchFamily="34" charset="0"/>
            </a:endParaRPr>
          </a:p>
          <a:p>
            <a:pPr algn="just"/>
            <a:endParaRPr lang="tr-TR" sz="3200" dirty="0">
              <a:solidFill>
                <a:schemeClr val="tx1"/>
              </a:solidFill>
              <a:latin typeface="Calibri" pitchFamily="34" charset="0"/>
            </a:endParaRPr>
          </a:p>
          <a:p>
            <a:pPr algn="just"/>
            <a:endParaRPr lang="tr-TR" sz="3200" dirty="0">
              <a:solidFill>
                <a:schemeClr val="tx1"/>
              </a:solidFill>
              <a:latin typeface="Calibri" pitchFamily="34" charset="0"/>
            </a:endParaRPr>
          </a:p>
          <a:p>
            <a:pPr algn="just"/>
            <a:endParaRPr lang="tr-TR" sz="3200" dirty="0">
              <a:solidFill>
                <a:schemeClr val="tx1"/>
              </a:solidFill>
              <a:latin typeface="Calibri" pitchFamily="34" charset="0"/>
            </a:endParaRPr>
          </a:p>
          <a:p>
            <a:pPr algn="just"/>
            <a:endParaRPr lang="tr-TR" sz="3200" dirty="0">
              <a:solidFill>
                <a:schemeClr val="tx1"/>
              </a:solidFill>
              <a:latin typeface="Calibri" pitchFamily="34" charset="0"/>
            </a:endParaRPr>
          </a:p>
          <a:p>
            <a:pPr algn="just"/>
            <a:endParaRPr lang="tr-TR" sz="3200" dirty="0">
              <a:solidFill>
                <a:schemeClr val="tx1"/>
              </a:solidFill>
              <a:latin typeface="Calibri" pitchFamily="34" charset="0"/>
            </a:endParaRPr>
          </a:p>
          <a:p>
            <a:pPr algn="just"/>
            <a:endParaRPr lang="tr-TR" sz="3200" dirty="0">
              <a:solidFill>
                <a:schemeClr val="tx1"/>
              </a:solidFill>
              <a:latin typeface="Calibri" pitchFamily="34" charset="0"/>
            </a:endParaRPr>
          </a:p>
          <a:p>
            <a:pPr algn="just"/>
            <a:endParaRPr lang="tr-TR" sz="3200" dirty="0">
              <a:solidFill>
                <a:schemeClr val="tx1"/>
              </a:solidFill>
              <a:latin typeface="Calibri" pitchFamily="34" charset="0"/>
            </a:endParaRPr>
          </a:p>
          <a:p>
            <a:pPr algn="just"/>
            <a:endParaRPr lang="tr-TR" sz="3200" dirty="0">
              <a:solidFill>
                <a:schemeClr val="tx1"/>
              </a:solidFill>
              <a:latin typeface="Calibri" pitchFamily="34" charset="0"/>
            </a:endParaRPr>
          </a:p>
          <a:p>
            <a:pPr algn="just"/>
            <a:endParaRPr lang="tr-TR" sz="3200" dirty="0">
              <a:solidFill>
                <a:schemeClr val="tx1"/>
              </a:solidFill>
              <a:latin typeface="Calibri" pitchFamily="34" charset="0"/>
            </a:endParaRPr>
          </a:p>
          <a:p>
            <a:pPr algn="just"/>
            <a:endParaRPr lang="tr-TR" sz="3200" dirty="0">
              <a:solidFill>
                <a:schemeClr val="tx1"/>
              </a:solidFill>
              <a:latin typeface="Calibri" pitchFamily="34" charset="0"/>
            </a:endParaRPr>
          </a:p>
          <a:p>
            <a:pPr algn="just"/>
            <a:endParaRPr lang="tr-TR" sz="3200" dirty="0">
              <a:solidFill>
                <a:schemeClr val="tx1"/>
              </a:solidFill>
              <a:latin typeface="Calibri" pitchFamily="34" charset="0"/>
            </a:endParaRPr>
          </a:p>
          <a:p>
            <a:pPr algn="just"/>
            <a:endParaRPr lang="tr-TR" sz="3200" dirty="0" smtClean="0">
              <a:solidFill>
                <a:schemeClr val="tx1"/>
              </a:solidFill>
              <a:latin typeface="Calibri" pitchFamily="34" charset="0"/>
            </a:endParaRPr>
          </a:p>
          <a:p>
            <a:pPr algn="just"/>
            <a:r>
              <a:rPr lang="en-US" sz="3200" dirty="0" smtClean="0">
                <a:solidFill>
                  <a:schemeClr val="tx1"/>
                </a:solidFill>
                <a:latin typeface="Calibri" pitchFamily="34" charset="0"/>
              </a:rPr>
              <a:t>The </a:t>
            </a:r>
            <a:r>
              <a:rPr lang="en-US" sz="3200" dirty="0" err="1">
                <a:solidFill>
                  <a:schemeClr val="tx1"/>
                </a:solidFill>
                <a:latin typeface="Calibri" pitchFamily="34" charset="0"/>
              </a:rPr>
              <a:t>SpikeViewer</a:t>
            </a:r>
            <a:r>
              <a:rPr lang="en-US" sz="3200" dirty="0">
                <a:solidFill>
                  <a:schemeClr val="tx1"/>
                </a:solidFill>
                <a:latin typeface="Calibri" pitchFamily="34" charset="0"/>
              </a:rPr>
              <a:t> enables the visualization of the spike shapes for the spikes higher than an adjusted threshold. This feature provides the observation of spike shapes for spike sorting</a:t>
            </a:r>
            <a:r>
              <a:rPr lang="tr-TR" sz="3200" dirty="0">
                <a:solidFill>
                  <a:schemeClr val="tx1"/>
                </a:solidFill>
                <a:latin typeface="Calibri" pitchFamily="34" charset="0"/>
              </a:rPr>
              <a:t>. </a:t>
            </a:r>
            <a:endParaRPr lang="en-US" sz="3200" dirty="0">
              <a:solidFill>
                <a:schemeClr val="tx1"/>
              </a:solidFill>
              <a:latin typeface="Calibri" pitchFamily="34" charset="0"/>
            </a:endParaRPr>
          </a:p>
          <a:p>
            <a:pPr algn="just"/>
            <a:r>
              <a:rPr lang="en-US" sz="3200" dirty="0">
                <a:solidFill>
                  <a:schemeClr val="tx1"/>
                </a:solidFill>
                <a:latin typeface="Calibri" pitchFamily="34" charset="0"/>
              </a:rPr>
              <a:t>The digital high-pass filter with a cut-off frequency of 150 Hz running in kernel-space is controlled by </a:t>
            </a:r>
            <a:r>
              <a:rPr lang="en-US" sz="3200" dirty="0" err="1">
                <a:solidFill>
                  <a:schemeClr val="tx1"/>
                </a:solidFill>
                <a:latin typeface="Calibri" pitchFamily="34" charset="0"/>
              </a:rPr>
              <a:t>SpikeViewer</a:t>
            </a:r>
            <a:r>
              <a:rPr lang="en-US" sz="3200" dirty="0">
                <a:solidFill>
                  <a:schemeClr val="tx1"/>
                </a:solidFill>
                <a:latin typeface="Calibri" pitchFamily="34" charset="0"/>
              </a:rPr>
              <a:t>. </a:t>
            </a:r>
          </a:p>
          <a:p>
            <a:pPr algn="just"/>
            <a:r>
              <a:rPr lang="en-US" sz="3200" dirty="0">
                <a:solidFill>
                  <a:schemeClr val="tx1"/>
                </a:solidFill>
                <a:latin typeface="Calibri" pitchFamily="34" charset="0"/>
              </a:rPr>
              <a:t>Recording of data can be initiated/finalized by using the </a:t>
            </a:r>
            <a:r>
              <a:rPr lang="en-US" sz="3200" dirty="0" err="1">
                <a:solidFill>
                  <a:schemeClr val="tx1"/>
                </a:solidFill>
                <a:latin typeface="Calibri" pitchFamily="34" charset="0"/>
              </a:rPr>
              <a:t>SpikeViewer</a:t>
            </a:r>
            <a:r>
              <a:rPr lang="en-US" sz="3200" dirty="0">
                <a:solidFill>
                  <a:schemeClr val="tx1"/>
                </a:solidFill>
                <a:latin typeface="Calibri" pitchFamily="34" charset="0"/>
              </a:rPr>
              <a:t>. A user defined </a:t>
            </a:r>
            <a:r>
              <a:rPr lang="en-US" sz="3200">
                <a:solidFill>
                  <a:schemeClr val="tx1"/>
                </a:solidFill>
                <a:latin typeface="Calibri" pitchFamily="34" charset="0"/>
              </a:rPr>
              <a:t>phrase can be </a:t>
            </a:r>
            <a:r>
              <a:rPr lang="en-US" sz="3200" smtClean="0">
                <a:solidFill>
                  <a:schemeClr val="tx1"/>
                </a:solidFill>
                <a:latin typeface="Calibri" pitchFamily="34" charset="0"/>
              </a:rPr>
              <a:t>appended to the data </a:t>
            </a:r>
            <a:r>
              <a:rPr lang="en-US" sz="3200">
                <a:solidFill>
                  <a:schemeClr val="tx1"/>
                </a:solidFill>
                <a:latin typeface="Calibri" pitchFamily="34" charset="0"/>
              </a:rPr>
              <a:t>file name which is automatically </a:t>
            </a:r>
            <a:r>
              <a:rPr lang="en-US" sz="3200" smtClean="0">
                <a:solidFill>
                  <a:schemeClr val="tx1"/>
                </a:solidFill>
                <a:latin typeface="Calibri" pitchFamily="34" charset="0"/>
              </a:rPr>
              <a:t>generated according </a:t>
            </a:r>
            <a:r>
              <a:rPr lang="en-US" sz="3200">
                <a:solidFill>
                  <a:schemeClr val="tx1"/>
                </a:solidFill>
                <a:latin typeface="Calibri" pitchFamily="34" charset="0"/>
              </a:rPr>
              <a:t>to date and time of recording. </a:t>
            </a:r>
          </a:p>
        </p:txBody>
      </p:sp>
      <p:sp>
        <p:nvSpPr>
          <p:cNvPr id="395" name="394 Yuvarlatılmış Dikdörtgen"/>
          <p:cNvSpPr/>
          <p:nvPr/>
        </p:nvSpPr>
        <p:spPr>
          <a:xfrm>
            <a:off x="25568275" y="7410450"/>
            <a:ext cx="12239625" cy="1511300"/>
          </a:xfrm>
          <a:prstGeom prst="roundRect">
            <a:avLst/>
          </a:prstGeom>
          <a:solidFill>
            <a:srgbClr val="558ED5"/>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99670" tIns="49835" rIns="99670" bIns="49835" anchor="ctr"/>
          <a:lstStyle/>
          <a:p>
            <a:pPr algn="ctr" defTabSz="4981393" fontAlgn="auto">
              <a:spcBef>
                <a:spcPts val="0"/>
              </a:spcBef>
              <a:spcAft>
                <a:spcPts val="0"/>
              </a:spcAft>
              <a:defRPr/>
            </a:pPr>
            <a:r>
              <a:rPr lang="en-US" sz="4400" b="1" dirty="0">
                <a:solidFill>
                  <a:schemeClr val="tx2">
                    <a:lumMod val="50000"/>
                  </a:schemeClr>
                </a:solidFill>
                <a:latin typeface="Calibri" pitchFamily="34" charset="0"/>
              </a:rPr>
              <a:t>The ChannelReviewer</a:t>
            </a:r>
          </a:p>
        </p:txBody>
      </p:sp>
      <p:sp>
        <p:nvSpPr>
          <p:cNvPr id="396" name="395 Dikdörtgen"/>
          <p:cNvSpPr/>
          <p:nvPr/>
        </p:nvSpPr>
        <p:spPr>
          <a:xfrm>
            <a:off x="25568275" y="8777288"/>
            <a:ext cx="12241212" cy="9361487"/>
          </a:xfrm>
          <a:prstGeom prst="rect">
            <a:avLst/>
          </a:prstGeom>
          <a:solidFill>
            <a:srgbClr val="DCE6F2"/>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360000" tIns="49835" rIns="360000" bIns="49835"/>
          <a:lstStyle/>
          <a:p>
            <a:pPr algn="ctr"/>
            <a:endParaRPr lang="tr-TR" sz="3200" dirty="0">
              <a:solidFill>
                <a:schemeClr val="tx1"/>
              </a:solidFill>
              <a:latin typeface="Calibri" pitchFamily="34" charset="0"/>
            </a:endParaRPr>
          </a:p>
          <a:p>
            <a:pPr algn="just"/>
            <a:r>
              <a:rPr lang="en-US" sz="3200" dirty="0">
                <a:solidFill>
                  <a:schemeClr val="tx1"/>
                </a:solidFill>
                <a:latin typeface="Calibri" pitchFamily="34" charset="0"/>
              </a:rPr>
              <a:t>The </a:t>
            </a:r>
            <a:r>
              <a:rPr lang="en-US" sz="3200" dirty="0" err="1">
                <a:solidFill>
                  <a:schemeClr val="tx1"/>
                </a:solidFill>
                <a:latin typeface="Calibri" pitchFamily="34" charset="0"/>
              </a:rPr>
              <a:t>ChannelReviewer</a:t>
            </a:r>
            <a:r>
              <a:rPr lang="en-US" sz="3200" dirty="0">
                <a:solidFill>
                  <a:schemeClr val="tx1"/>
                </a:solidFill>
                <a:latin typeface="Calibri" pitchFamily="34" charset="0"/>
              </a:rPr>
              <a:t>,</a:t>
            </a:r>
            <a:r>
              <a:rPr lang="tr-TR" sz="3200" dirty="0">
                <a:solidFill>
                  <a:schemeClr val="tx1"/>
                </a:solidFill>
                <a:latin typeface="Calibri" pitchFamily="34" charset="0"/>
              </a:rPr>
              <a:t> </a:t>
            </a:r>
            <a:r>
              <a:rPr lang="en-US" sz="3200" dirty="0">
                <a:solidFill>
                  <a:schemeClr val="tx1"/>
                </a:solidFill>
                <a:latin typeface="Calibri" pitchFamily="34" charset="0"/>
              </a:rPr>
              <a:t>GUI to visualize multiple spike channels with a refresh rate of 10 fps, is especially useful during implantation of microwire arrays to ensure placement of the microwire array in the </a:t>
            </a:r>
            <a:r>
              <a:rPr lang="en-US" sz="3200" dirty="0" smtClean="0">
                <a:solidFill>
                  <a:schemeClr val="tx1"/>
                </a:solidFill>
                <a:latin typeface="Calibri" pitchFamily="34" charset="0"/>
              </a:rPr>
              <a:t>targeted </a:t>
            </a:r>
            <a:r>
              <a:rPr lang="en-US" sz="3200" dirty="0">
                <a:solidFill>
                  <a:schemeClr val="tx1"/>
                </a:solidFill>
                <a:latin typeface="Calibri" pitchFamily="34" charset="0"/>
              </a:rPr>
              <a:t>brain structure.</a:t>
            </a:r>
          </a:p>
          <a:p>
            <a:pPr algn="just"/>
            <a:endParaRPr lang="en-US" sz="3200" dirty="0">
              <a:solidFill>
                <a:schemeClr val="tx1"/>
              </a:solidFill>
              <a:latin typeface="Calibri" pitchFamily="34" charset="0"/>
            </a:endParaRPr>
          </a:p>
          <a:p>
            <a:pPr algn="just"/>
            <a:endParaRPr lang="en-US" sz="3200" dirty="0">
              <a:solidFill>
                <a:schemeClr val="tx1"/>
              </a:solidFill>
              <a:latin typeface="Calibri" pitchFamily="34" charset="0"/>
            </a:endParaRPr>
          </a:p>
          <a:p>
            <a:pPr algn="just"/>
            <a:endParaRPr lang="en-US" sz="3200" dirty="0">
              <a:solidFill>
                <a:schemeClr val="tx1"/>
              </a:solidFill>
              <a:latin typeface="Calibri" pitchFamily="34" charset="0"/>
            </a:endParaRPr>
          </a:p>
          <a:p>
            <a:pPr algn="just"/>
            <a:endParaRPr lang="en-US" sz="3200" dirty="0">
              <a:solidFill>
                <a:schemeClr val="tx1"/>
              </a:solidFill>
              <a:latin typeface="Calibri" pitchFamily="34" charset="0"/>
            </a:endParaRPr>
          </a:p>
          <a:p>
            <a:pPr algn="just"/>
            <a:endParaRPr lang="en-US" sz="3200" dirty="0">
              <a:solidFill>
                <a:schemeClr val="tx1"/>
              </a:solidFill>
              <a:latin typeface="Calibri" pitchFamily="34" charset="0"/>
            </a:endParaRPr>
          </a:p>
          <a:p>
            <a:pPr algn="just"/>
            <a:endParaRPr lang="en-US" sz="3200" dirty="0">
              <a:solidFill>
                <a:schemeClr val="tx1"/>
              </a:solidFill>
              <a:latin typeface="Calibri" pitchFamily="34" charset="0"/>
            </a:endParaRPr>
          </a:p>
          <a:p>
            <a:pPr algn="just"/>
            <a:endParaRPr lang="en-US" sz="3200" dirty="0">
              <a:solidFill>
                <a:schemeClr val="tx1"/>
              </a:solidFill>
              <a:latin typeface="Calibri" pitchFamily="34" charset="0"/>
            </a:endParaRPr>
          </a:p>
          <a:p>
            <a:pPr algn="just"/>
            <a:endParaRPr lang="en-US" sz="3200" dirty="0">
              <a:solidFill>
                <a:schemeClr val="tx1"/>
              </a:solidFill>
              <a:latin typeface="Calibri" pitchFamily="34" charset="0"/>
            </a:endParaRPr>
          </a:p>
          <a:p>
            <a:pPr algn="just"/>
            <a:endParaRPr lang="en-US" sz="3200" dirty="0">
              <a:solidFill>
                <a:schemeClr val="tx1"/>
              </a:solidFill>
              <a:latin typeface="Calibri" pitchFamily="34" charset="0"/>
            </a:endParaRPr>
          </a:p>
          <a:p>
            <a:pPr algn="just"/>
            <a:endParaRPr lang="en-US" sz="3200" dirty="0">
              <a:solidFill>
                <a:schemeClr val="tx1"/>
              </a:solidFill>
              <a:latin typeface="Calibri" pitchFamily="34" charset="0"/>
            </a:endParaRPr>
          </a:p>
          <a:p>
            <a:pPr algn="just"/>
            <a:endParaRPr lang="en-US" sz="3200" dirty="0">
              <a:solidFill>
                <a:schemeClr val="tx1"/>
              </a:solidFill>
              <a:latin typeface="Calibri" pitchFamily="34" charset="0"/>
            </a:endParaRPr>
          </a:p>
          <a:p>
            <a:pPr algn="just"/>
            <a:endParaRPr lang="en-US" sz="3200" dirty="0">
              <a:solidFill>
                <a:schemeClr val="tx1"/>
              </a:solidFill>
              <a:latin typeface="Calibri" pitchFamily="34" charset="0"/>
            </a:endParaRPr>
          </a:p>
          <a:p>
            <a:pPr algn="just"/>
            <a:endParaRPr lang="en-US" sz="3200" dirty="0">
              <a:solidFill>
                <a:schemeClr val="tx1"/>
              </a:solidFill>
              <a:latin typeface="Calibri" pitchFamily="34" charset="0"/>
            </a:endParaRPr>
          </a:p>
          <a:p>
            <a:pPr algn="ctr"/>
            <a:r>
              <a:rPr lang="en-US" sz="2000" dirty="0">
                <a:solidFill>
                  <a:schemeClr val="tx1"/>
                </a:solidFill>
                <a:latin typeface="Calibri" pitchFamily="34" charset="0"/>
              </a:rPr>
              <a:t>The </a:t>
            </a:r>
            <a:r>
              <a:rPr lang="en-US" sz="2000" dirty="0" err="1">
                <a:solidFill>
                  <a:schemeClr val="tx1"/>
                </a:solidFill>
                <a:latin typeface="Calibri" pitchFamily="34" charset="0"/>
              </a:rPr>
              <a:t>ChannelReviewer</a:t>
            </a:r>
            <a:endParaRPr lang="en-US" sz="2000" dirty="0">
              <a:solidFill>
                <a:schemeClr val="tx1"/>
              </a:solidFill>
              <a:latin typeface="Calibri" pitchFamily="34" charset="0"/>
            </a:endParaRPr>
          </a:p>
          <a:p>
            <a:pPr algn="just"/>
            <a:endParaRPr lang="tr-TR" sz="3200" dirty="0">
              <a:solidFill>
                <a:schemeClr val="tx1"/>
              </a:solidFill>
              <a:latin typeface="Calibri" pitchFamily="34" charset="0"/>
            </a:endParaRPr>
          </a:p>
        </p:txBody>
      </p:sp>
      <p:sp>
        <p:nvSpPr>
          <p:cNvPr id="397" name="396 Yuvarlatılmış Dikdörtgen"/>
          <p:cNvSpPr/>
          <p:nvPr/>
        </p:nvSpPr>
        <p:spPr>
          <a:xfrm>
            <a:off x="25569862" y="18283238"/>
            <a:ext cx="12239625" cy="1511300"/>
          </a:xfrm>
          <a:prstGeom prst="roundRect">
            <a:avLst/>
          </a:prstGeom>
          <a:solidFill>
            <a:srgbClr val="558ED5"/>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99670" tIns="49835" rIns="99670" bIns="49835" anchor="ctr"/>
          <a:lstStyle/>
          <a:p>
            <a:pPr algn="ctr" defTabSz="4981393" fontAlgn="auto">
              <a:spcBef>
                <a:spcPts val="0"/>
              </a:spcBef>
              <a:spcAft>
                <a:spcPts val="0"/>
              </a:spcAft>
              <a:defRPr/>
            </a:pPr>
            <a:r>
              <a:rPr lang="en-US" sz="4400" b="1" dirty="0">
                <a:solidFill>
                  <a:schemeClr val="tx2">
                    <a:lumMod val="50000"/>
                  </a:schemeClr>
                </a:solidFill>
                <a:latin typeface="Calibri" pitchFamily="34" charset="0"/>
              </a:rPr>
              <a:t>Recorded Data for a Behavioral Experiment </a:t>
            </a:r>
          </a:p>
        </p:txBody>
      </p:sp>
      <p:sp>
        <p:nvSpPr>
          <p:cNvPr id="398" name="397 Dikdörtgen"/>
          <p:cNvSpPr/>
          <p:nvPr/>
        </p:nvSpPr>
        <p:spPr>
          <a:xfrm>
            <a:off x="25568275" y="19651663"/>
            <a:ext cx="12241212" cy="12960350"/>
          </a:xfrm>
          <a:prstGeom prst="rect">
            <a:avLst/>
          </a:prstGeom>
          <a:solidFill>
            <a:srgbClr val="DCE6F2"/>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360000" tIns="49835" rIns="360000" bIns="49835"/>
          <a:lstStyle/>
          <a:p>
            <a:pPr algn="ctr"/>
            <a:endParaRPr lang="tr-TR" sz="3200" dirty="0">
              <a:solidFill>
                <a:schemeClr val="tx1"/>
              </a:solidFill>
              <a:latin typeface="Calibri" pitchFamily="34" charset="0"/>
            </a:endParaRPr>
          </a:p>
          <a:p>
            <a:pPr algn="ctr"/>
            <a:endParaRPr lang="tr-TR" sz="3200" dirty="0">
              <a:solidFill>
                <a:schemeClr val="tx1"/>
              </a:solidFill>
              <a:latin typeface="Calibri" pitchFamily="34" charset="0"/>
            </a:endParaRPr>
          </a:p>
          <a:p>
            <a:pPr algn="ctr"/>
            <a:endParaRPr lang="tr-TR" sz="3200" dirty="0">
              <a:solidFill>
                <a:schemeClr val="tx1"/>
              </a:solidFill>
              <a:latin typeface="Calibri" pitchFamily="34" charset="0"/>
            </a:endParaRPr>
          </a:p>
          <a:p>
            <a:pPr algn="ctr"/>
            <a:endParaRPr lang="tr-TR" sz="3200" dirty="0">
              <a:solidFill>
                <a:schemeClr val="tx1"/>
              </a:solidFill>
              <a:latin typeface="Calibri" pitchFamily="34" charset="0"/>
            </a:endParaRPr>
          </a:p>
          <a:p>
            <a:pPr algn="ctr"/>
            <a:endParaRPr lang="tr-TR" sz="3200" dirty="0">
              <a:solidFill>
                <a:schemeClr val="tx1"/>
              </a:solidFill>
              <a:latin typeface="Calibri" pitchFamily="34" charset="0"/>
            </a:endParaRPr>
          </a:p>
          <a:p>
            <a:pPr algn="ctr"/>
            <a:endParaRPr lang="tr-TR" sz="3200" dirty="0">
              <a:solidFill>
                <a:schemeClr val="tx1"/>
              </a:solidFill>
              <a:latin typeface="Calibri" pitchFamily="34" charset="0"/>
            </a:endParaRPr>
          </a:p>
          <a:p>
            <a:pPr algn="ctr"/>
            <a:endParaRPr lang="tr-TR" sz="3200" dirty="0">
              <a:solidFill>
                <a:schemeClr val="tx1"/>
              </a:solidFill>
              <a:latin typeface="Calibri" pitchFamily="34" charset="0"/>
            </a:endParaRPr>
          </a:p>
          <a:p>
            <a:pPr algn="ctr"/>
            <a:endParaRPr lang="tr-TR" sz="3200" dirty="0">
              <a:solidFill>
                <a:schemeClr val="tx1"/>
              </a:solidFill>
              <a:latin typeface="Calibri" pitchFamily="34" charset="0"/>
            </a:endParaRPr>
          </a:p>
          <a:p>
            <a:pPr algn="ctr"/>
            <a:endParaRPr lang="tr-TR" sz="3200" dirty="0">
              <a:solidFill>
                <a:schemeClr val="tx1"/>
              </a:solidFill>
              <a:latin typeface="Calibri" pitchFamily="34" charset="0"/>
            </a:endParaRPr>
          </a:p>
          <a:p>
            <a:pPr algn="ctr"/>
            <a:endParaRPr lang="tr-TR" sz="3200" dirty="0">
              <a:solidFill>
                <a:schemeClr val="tx1"/>
              </a:solidFill>
              <a:latin typeface="Calibri" pitchFamily="34" charset="0"/>
            </a:endParaRPr>
          </a:p>
          <a:p>
            <a:pPr algn="ctr"/>
            <a:endParaRPr lang="tr-TR" sz="3200" dirty="0">
              <a:solidFill>
                <a:schemeClr val="tx1"/>
              </a:solidFill>
              <a:latin typeface="Calibri" pitchFamily="34" charset="0"/>
            </a:endParaRPr>
          </a:p>
          <a:p>
            <a:pPr algn="ctr"/>
            <a:endParaRPr lang="tr-TR" sz="3200" dirty="0">
              <a:solidFill>
                <a:schemeClr val="tx1"/>
              </a:solidFill>
              <a:latin typeface="Calibri" pitchFamily="34" charset="0"/>
            </a:endParaRPr>
          </a:p>
          <a:p>
            <a:pPr algn="ctr"/>
            <a:endParaRPr lang="tr-TR" sz="3200" dirty="0">
              <a:solidFill>
                <a:schemeClr val="tx1"/>
              </a:solidFill>
              <a:latin typeface="Calibri" pitchFamily="34" charset="0"/>
            </a:endParaRPr>
          </a:p>
          <a:p>
            <a:pPr algn="ctr"/>
            <a:endParaRPr lang="tr-TR" sz="3200" dirty="0">
              <a:solidFill>
                <a:schemeClr val="tx1"/>
              </a:solidFill>
              <a:latin typeface="Calibri" pitchFamily="34" charset="0"/>
            </a:endParaRPr>
          </a:p>
          <a:p>
            <a:pPr algn="ctr"/>
            <a:endParaRPr lang="tr-TR" sz="3200" dirty="0">
              <a:solidFill>
                <a:schemeClr val="tx1"/>
              </a:solidFill>
              <a:latin typeface="Calibri" pitchFamily="34" charset="0"/>
            </a:endParaRPr>
          </a:p>
          <a:p>
            <a:pPr algn="ctr"/>
            <a:endParaRPr lang="tr-TR" sz="3200" dirty="0">
              <a:solidFill>
                <a:schemeClr val="tx1"/>
              </a:solidFill>
              <a:latin typeface="Calibri" pitchFamily="34" charset="0"/>
            </a:endParaRPr>
          </a:p>
          <a:p>
            <a:pPr algn="ctr"/>
            <a:endParaRPr lang="tr-TR" sz="3200" dirty="0">
              <a:solidFill>
                <a:schemeClr val="tx1"/>
              </a:solidFill>
              <a:latin typeface="Calibri" pitchFamily="34" charset="0"/>
            </a:endParaRPr>
          </a:p>
          <a:p>
            <a:pPr algn="ctr"/>
            <a:endParaRPr lang="tr-TR" sz="3200" dirty="0">
              <a:solidFill>
                <a:schemeClr val="tx1"/>
              </a:solidFill>
              <a:latin typeface="Calibri" pitchFamily="34" charset="0"/>
            </a:endParaRPr>
          </a:p>
          <a:p>
            <a:pPr algn="ctr"/>
            <a:endParaRPr lang="tr-TR" sz="3200" dirty="0">
              <a:solidFill>
                <a:schemeClr val="tx1"/>
              </a:solidFill>
              <a:latin typeface="Calibri" pitchFamily="34" charset="0"/>
            </a:endParaRPr>
          </a:p>
          <a:p>
            <a:pPr algn="ctr"/>
            <a:endParaRPr lang="tr-TR" sz="3200" dirty="0">
              <a:solidFill>
                <a:schemeClr val="tx1"/>
              </a:solidFill>
              <a:latin typeface="Calibri" pitchFamily="34" charset="0"/>
            </a:endParaRPr>
          </a:p>
          <a:p>
            <a:pPr algn="ctr"/>
            <a:endParaRPr lang="tr-TR" sz="2000" dirty="0">
              <a:solidFill>
                <a:schemeClr val="tx1"/>
              </a:solidFill>
              <a:latin typeface="Calibri" pitchFamily="34" charset="0"/>
            </a:endParaRPr>
          </a:p>
          <a:p>
            <a:pPr algn="ctr"/>
            <a:endParaRPr lang="tr-TR" sz="2000" dirty="0">
              <a:solidFill>
                <a:schemeClr val="tx1"/>
              </a:solidFill>
              <a:latin typeface="Calibri" pitchFamily="34" charset="0"/>
            </a:endParaRPr>
          </a:p>
          <a:p>
            <a:pPr algn="ctr"/>
            <a:endParaRPr lang="en-US" sz="2000" dirty="0">
              <a:solidFill>
                <a:schemeClr val="tx1"/>
              </a:solidFill>
              <a:latin typeface="Calibri" pitchFamily="34" charset="0"/>
            </a:endParaRPr>
          </a:p>
          <a:p>
            <a:pPr algn="ctr"/>
            <a:r>
              <a:rPr lang="en-US" sz="2000" dirty="0">
                <a:solidFill>
                  <a:schemeClr val="tx1"/>
                </a:solidFill>
                <a:latin typeface="Calibri" pitchFamily="34" charset="0"/>
              </a:rPr>
              <a:t>Five channel data recorded from rat motor cortex forelimb area [1,2].</a:t>
            </a:r>
          </a:p>
          <a:p>
            <a:pPr algn="ctr"/>
            <a:r>
              <a:rPr lang="en-US" sz="2000" dirty="0">
                <a:solidFill>
                  <a:schemeClr val="tx1"/>
                </a:solidFill>
                <a:latin typeface="Calibri" pitchFamily="34" charset="0"/>
              </a:rPr>
              <a:t> </a:t>
            </a:r>
          </a:p>
          <a:p>
            <a:pPr algn="just"/>
            <a:r>
              <a:rPr lang="en-US" sz="3200" dirty="0">
                <a:solidFill>
                  <a:schemeClr val="tx1"/>
                </a:solidFill>
                <a:latin typeface="Calibri" pitchFamily="34" charset="0"/>
              </a:rPr>
              <a:t>A nose poke of the rat through </a:t>
            </a:r>
            <a:r>
              <a:rPr lang="en-US" sz="3200" dirty="0" smtClean="0">
                <a:solidFill>
                  <a:schemeClr val="tx1"/>
                </a:solidFill>
                <a:latin typeface="Calibri" pitchFamily="34" charset="0"/>
              </a:rPr>
              <a:t>infra-red </a:t>
            </a:r>
            <a:r>
              <a:rPr lang="en-US" sz="3200" dirty="0">
                <a:solidFill>
                  <a:schemeClr val="tx1"/>
                </a:solidFill>
                <a:latin typeface="Calibri" pitchFamily="34" charset="0"/>
              </a:rPr>
              <a:t>beam initiates a trial (green bar) and a lever press with forepaw </a:t>
            </a:r>
            <a:r>
              <a:rPr lang="en-US" sz="3200" dirty="0" smtClean="0">
                <a:solidFill>
                  <a:schemeClr val="tx1"/>
                </a:solidFill>
                <a:latin typeface="Calibri" pitchFamily="34" charset="0"/>
              </a:rPr>
              <a:t>(red bar) </a:t>
            </a:r>
            <a:r>
              <a:rPr lang="en-US" sz="3200" dirty="0" err="1" smtClean="0">
                <a:solidFill>
                  <a:schemeClr val="tx1"/>
                </a:solidFill>
                <a:latin typeface="Calibri" pitchFamily="34" charset="0"/>
              </a:rPr>
              <a:t>contralateral</a:t>
            </a:r>
            <a:r>
              <a:rPr lang="en-US" sz="3200" dirty="0" smtClean="0">
                <a:solidFill>
                  <a:schemeClr val="tx1"/>
                </a:solidFill>
                <a:latin typeface="Calibri" pitchFamily="34" charset="0"/>
              </a:rPr>
              <a:t> to the implantation area in the brain leads to delivery of water </a:t>
            </a:r>
            <a:r>
              <a:rPr lang="en-US" sz="3200" dirty="0">
                <a:solidFill>
                  <a:schemeClr val="tx1"/>
                </a:solidFill>
                <a:latin typeface="Calibri" pitchFamily="34" charset="0"/>
              </a:rPr>
              <a:t>as reward. </a:t>
            </a:r>
          </a:p>
        </p:txBody>
      </p:sp>
      <p:pic>
        <p:nvPicPr>
          <p:cNvPr id="399" name="Picture 24"/>
          <p:cNvPicPr>
            <a:picLocks noChangeAspect="1" noChangeArrowheads="1"/>
          </p:cNvPicPr>
          <p:nvPr/>
        </p:nvPicPr>
        <p:blipFill>
          <a:blip r:embed="rId13" cstate="print"/>
          <a:srcRect/>
          <a:stretch>
            <a:fillRect/>
          </a:stretch>
        </p:blipFill>
        <p:spPr bwMode="auto">
          <a:xfrm>
            <a:off x="22975887" y="29876750"/>
            <a:ext cx="2233613" cy="1270000"/>
          </a:xfrm>
          <a:prstGeom prst="rect">
            <a:avLst/>
          </a:prstGeom>
          <a:noFill/>
          <a:ln w="9525">
            <a:noFill/>
            <a:miter lim="800000"/>
            <a:headEnd/>
            <a:tailEnd/>
          </a:ln>
        </p:spPr>
      </p:pic>
      <p:pic>
        <p:nvPicPr>
          <p:cNvPr id="400" name="Picture 25"/>
          <p:cNvPicPr>
            <a:picLocks noChangeAspect="1" noChangeArrowheads="1"/>
          </p:cNvPicPr>
          <p:nvPr/>
        </p:nvPicPr>
        <p:blipFill>
          <a:blip r:embed="rId14" cstate="print"/>
          <a:srcRect/>
          <a:stretch>
            <a:fillRect/>
          </a:stretch>
        </p:blipFill>
        <p:spPr bwMode="auto">
          <a:xfrm>
            <a:off x="22688550" y="31245175"/>
            <a:ext cx="2541587" cy="719138"/>
          </a:xfrm>
          <a:prstGeom prst="rect">
            <a:avLst/>
          </a:prstGeom>
          <a:noFill/>
          <a:ln w="9525">
            <a:noFill/>
            <a:miter lim="800000"/>
            <a:headEnd/>
            <a:tailEnd/>
          </a:ln>
        </p:spPr>
      </p:pic>
      <p:pic>
        <p:nvPicPr>
          <p:cNvPr id="401" name="Picture 4"/>
          <p:cNvPicPr>
            <a:picLocks noChangeAspect="1" noChangeArrowheads="1"/>
          </p:cNvPicPr>
          <p:nvPr/>
        </p:nvPicPr>
        <p:blipFill>
          <a:blip r:embed="rId15" cstate="print"/>
          <a:srcRect/>
          <a:stretch>
            <a:fillRect/>
          </a:stretch>
        </p:blipFill>
        <p:spPr bwMode="auto">
          <a:xfrm>
            <a:off x="13471525" y="30092650"/>
            <a:ext cx="1524000" cy="1800225"/>
          </a:xfrm>
          <a:prstGeom prst="rect">
            <a:avLst/>
          </a:prstGeom>
          <a:noFill/>
          <a:ln w="9525">
            <a:noFill/>
            <a:miter lim="800000"/>
            <a:headEnd/>
            <a:tailEnd/>
          </a:ln>
        </p:spPr>
      </p:pic>
      <p:sp>
        <p:nvSpPr>
          <p:cNvPr id="402" name="401 Dikdörtgen"/>
          <p:cNvSpPr/>
          <p:nvPr/>
        </p:nvSpPr>
        <p:spPr>
          <a:xfrm>
            <a:off x="37953950" y="29516388"/>
            <a:ext cx="12241212" cy="3095625"/>
          </a:xfrm>
          <a:prstGeom prst="rect">
            <a:avLst/>
          </a:prstGeom>
          <a:solidFill>
            <a:srgbClr val="DCE6F2"/>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360000" tIns="49835" rIns="360000" bIns="49835"/>
          <a:lstStyle/>
          <a:p>
            <a:pPr defTabSz="4981393" fontAlgn="auto">
              <a:spcBef>
                <a:spcPts val="0"/>
              </a:spcBef>
              <a:spcAft>
                <a:spcPts val="0"/>
              </a:spcAft>
              <a:defRPr/>
            </a:pPr>
            <a:r>
              <a:rPr lang="en-US" sz="2400" b="1" dirty="0">
                <a:solidFill>
                  <a:schemeClr val="tx1"/>
                </a:solidFill>
                <a:latin typeface="Calibri" pitchFamily="34" charset="0"/>
              </a:rPr>
              <a:t>References:</a:t>
            </a:r>
          </a:p>
          <a:p>
            <a:pPr marL="722313" indent="-722313" defTabSz="4981393" fontAlgn="auto">
              <a:spcBef>
                <a:spcPts val="0"/>
              </a:spcBef>
              <a:spcAft>
                <a:spcPts val="0"/>
              </a:spcAft>
              <a:defRPr/>
            </a:pPr>
            <a:r>
              <a:rPr lang="en-US" sz="2400" dirty="0">
                <a:solidFill>
                  <a:schemeClr val="tx1"/>
                </a:solidFill>
                <a:latin typeface="Calibri" pitchFamily="34" charset="0"/>
              </a:rPr>
              <a:t>[1]      Hyland, B., Neural activity related to reaching and grasping in </a:t>
            </a:r>
            <a:r>
              <a:rPr lang="en-US" sz="2400" dirty="0" err="1">
                <a:solidFill>
                  <a:schemeClr val="tx1"/>
                </a:solidFill>
                <a:latin typeface="Calibri" pitchFamily="34" charset="0"/>
              </a:rPr>
              <a:t>rostral</a:t>
            </a:r>
            <a:r>
              <a:rPr lang="en-US" sz="2400" dirty="0">
                <a:solidFill>
                  <a:schemeClr val="tx1"/>
                </a:solidFill>
                <a:latin typeface="Calibri" pitchFamily="34" charset="0"/>
              </a:rPr>
              <a:t> and caudal regions of rat motor cortex, </a:t>
            </a:r>
            <a:r>
              <a:rPr lang="en-US" sz="2400" i="1" dirty="0" err="1">
                <a:solidFill>
                  <a:schemeClr val="tx1"/>
                </a:solidFill>
                <a:latin typeface="Calibri" pitchFamily="34" charset="0"/>
              </a:rPr>
              <a:t>Behav</a:t>
            </a:r>
            <a:r>
              <a:rPr lang="en-US" sz="2400" i="1" dirty="0">
                <a:solidFill>
                  <a:schemeClr val="tx1"/>
                </a:solidFill>
                <a:latin typeface="Calibri" pitchFamily="34" charset="0"/>
              </a:rPr>
              <a:t> </a:t>
            </a:r>
            <a:r>
              <a:rPr lang="en-US" sz="2400" i="1" dirty="0" smtClean="0">
                <a:solidFill>
                  <a:schemeClr val="tx1"/>
                </a:solidFill>
                <a:latin typeface="Calibri" pitchFamily="34" charset="0"/>
              </a:rPr>
              <a:t>Brain </a:t>
            </a:r>
            <a:r>
              <a:rPr lang="en-US" sz="2400" i="1" dirty="0">
                <a:solidFill>
                  <a:schemeClr val="tx1"/>
                </a:solidFill>
                <a:latin typeface="Calibri" pitchFamily="34" charset="0"/>
              </a:rPr>
              <a:t>Res., </a:t>
            </a:r>
            <a:r>
              <a:rPr lang="en-US" sz="2400" dirty="0">
                <a:solidFill>
                  <a:schemeClr val="tx1"/>
                </a:solidFill>
                <a:latin typeface="Calibri" pitchFamily="34" charset="0"/>
              </a:rPr>
              <a:t>94(2):255-69, 1998.</a:t>
            </a:r>
          </a:p>
          <a:p>
            <a:pPr marL="722313" indent="-722313" defTabSz="4981393" fontAlgn="auto">
              <a:spcBef>
                <a:spcPts val="0"/>
              </a:spcBef>
              <a:spcAft>
                <a:spcPts val="0"/>
              </a:spcAft>
              <a:defRPr/>
            </a:pPr>
            <a:r>
              <a:rPr lang="en-US" sz="2400" dirty="0">
                <a:solidFill>
                  <a:schemeClr val="tx1"/>
                </a:solidFill>
                <a:latin typeface="Calibri" pitchFamily="34" charset="0"/>
              </a:rPr>
              <a:t>[2]      </a:t>
            </a:r>
            <a:r>
              <a:rPr lang="en-US" sz="2400" dirty="0" err="1">
                <a:solidFill>
                  <a:schemeClr val="tx1"/>
                </a:solidFill>
                <a:latin typeface="Calibri" pitchFamily="34" charset="0"/>
              </a:rPr>
              <a:t>Kleim</a:t>
            </a:r>
            <a:r>
              <a:rPr lang="en-US" sz="2400" dirty="0">
                <a:solidFill>
                  <a:schemeClr val="tx1"/>
                </a:solidFill>
                <a:latin typeface="Calibri" pitchFamily="34" charset="0"/>
              </a:rPr>
              <a:t>, J.A., </a:t>
            </a:r>
            <a:r>
              <a:rPr lang="en-US" sz="2400" dirty="0" err="1">
                <a:solidFill>
                  <a:schemeClr val="tx1"/>
                </a:solidFill>
                <a:latin typeface="Calibri" pitchFamily="34" charset="0"/>
              </a:rPr>
              <a:t>Barbay</a:t>
            </a:r>
            <a:r>
              <a:rPr lang="en-US" sz="2400" dirty="0">
                <a:solidFill>
                  <a:schemeClr val="tx1"/>
                </a:solidFill>
                <a:latin typeface="Calibri" pitchFamily="34" charset="0"/>
              </a:rPr>
              <a:t>, S.,  </a:t>
            </a:r>
            <a:r>
              <a:rPr lang="en-US" sz="2400" dirty="0" err="1">
                <a:solidFill>
                  <a:schemeClr val="tx1"/>
                </a:solidFill>
                <a:latin typeface="Calibri" pitchFamily="34" charset="0"/>
              </a:rPr>
              <a:t>Nudo</a:t>
            </a:r>
            <a:r>
              <a:rPr lang="en-US" sz="2400" dirty="0">
                <a:solidFill>
                  <a:schemeClr val="tx1"/>
                </a:solidFill>
                <a:latin typeface="Calibri" pitchFamily="34" charset="0"/>
              </a:rPr>
              <a:t>, R.J., Functional reorganization of the rat motor cortex following motor skill learning , </a:t>
            </a:r>
            <a:r>
              <a:rPr lang="en-US" sz="2400" i="1" dirty="0">
                <a:solidFill>
                  <a:schemeClr val="tx1"/>
                </a:solidFill>
                <a:latin typeface="Calibri" pitchFamily="34" charset="0"/>
              </a:rPr>
              <a:t>J </a:t>
            </a:r>
            <a:r>
              <a:rPr lang="en-US" sz="2400" i="1" dirty="0" err="1">
                <a:solidFill>
                  <a:schemeClr val="tx1"/>
                </a:solidFill>
                <a:latin typeface="Calibri" pitchFamily="34" charset="0"/>
              </a:rPr>
              <a:t>Neurophysiol</a:t>
            </a:r>
            <a:r>
              <a:rPr lang="en-US" sz="2400" i="1" dirty="0">
                <a:solidFill>
                  <a:schemeClr val="tx1"/>
                </a:solidFill>
                <a:latin typeface="Calibri" pitchFamily="34" charset="0"/>
              </a:rPr>
              <a:t>., </a:t>
            </a:r>
            <a:r>
              <a:rPr lang="en-US" sz="2400" dirty="0">
                <a:solidFill>
                  <a:schemeClr val="tx1"/>
                </a:solidFill>
                <a:latin typeface="Calibri" pitchFamily="34" charset="0"/>
              </a:rPr>
              <a:t>80: 3321-3325, 1998.</a:t>
            </a:r>
          </a:p>
          <a:p>
            <a:pPr defTabSz="4981393" fontAlgn="auto">
              <a:spcBef>
                <a:spcPts val="0"/>
              </a:spcBef>
              <a:spcAft>
                <a:spcPts val="0"/>
              </a:spcAft>
              <a:defRPr/>
            </a:pPr>
            <a:r>
              <a:rPr lang="en-US" sz="2400" dirty="0">
                <a:solidFill>
                  <a:schemeClr val="tx1"/>
                </a:solidFill>
                <a:latin typeface="Calibri" pitchFamily="34" charset="0"/>
              </a:rPr>
              <a:t> </a:t>
            </a:r>
          </a:p>
          <a:p>
            <a:pPr defTabSz="4981393" fontAlgn="auto">
              <a:spcBef>
                <a:spcPts val="0"/>
              </a:spcBef>
              <a:spcAft>
                <a:spcPts val="0"/>
              </a:spcAft>
              <a:defRPr/>
            </a:pPr>
            <a:r>
              <a:rPr lang="en-US" sz="2400" b="1" dirty="0">
                <a:solidFill>
                  <a:schemeClr val="tx1"/>
                </a:solidFill>
                <a:latin typeface="Calibri" pitchFamily="34" charset="0"/>
              </a:rPr>
              <a:t>Acknowledgements:</a:t>
            </a:r>
          </a:p>
          <a:p>
            <a:pPr defTabSz="4981393" fontAlgn="auto">
              <a:spcBef>
                <a:spcPts val="0"/>
              </a:spcBef>
              <a:spcAft>
                <a:spcPts val="0"/>
              </a:spcAft>
              <a:defRPr/>
            </a:pPr>
            <a:r>
              <a:rPr lang="en-US" sz="2400" dirty="0">
                <a:solidFill>
                  <a:schemeClr val="tx1"/>
                </a:solidFill>
                <a:latin typeface="Calibri" pitchFamily="34" charset="0"/>
              </a:rPr>
              <a:t>Supported by </a:t>
            </a:r>
            <a:r>
              <a:rPr lang="en-US" sz="2400" dirty="0" err="1">
                <a:solidFill>
                  <a:schemeClr val="tx1"/>
                </a:solidFill>
                <a:latin typeface="Calibri" pitchFamily="34" charset="0"/>
              </a:rPr>
              <a:t>Bogazici</a:t>
            </a:r>
            <a:r>
              <a:rPr lang="en-US" sz="2400" dirty="0">
                <a:solidFill>
                  <a:schemeClr val="tx1"/>
                </a:solidFill>
                <a:latin typeface="Calibri" pitchFamily="34" charset="0"/>
              </a:rPr>
              <a:t> University BAP Grant #5155</a:t>
            </a:r>
            <a:r>
              <a:rPr lang="tr-TR" sz="2400" dirty="0">
                <a:solidFill>
                  <a:schemeClr val="tx1"/>
                </a:solidFill>
                <a:latin typeface="Calibri" pitchFamily="34" charset="0"/>
              </a:rPr>
              <a:t>.</a:t>
            </a:r>
            <a:endParaRPr lang="en-US" sz="2400" dirty="0">
              <a:solidFill>
                <a:schemeClr val="tx1"/>
              </a:solidFill>
              <a:latin typeface="Calibri" pitchFamily="34" charset="0"/>
            </a:endParaRPr>
          </a:p>
        </p:txBody>
      </p:sp>
      <p:pic>
        <p:nvPicPr>
          <p:cNvPr id="403" name="Picture 2"/>
          <p:cNvPicPr>
            <a:picLocks noChangeAspect="1" noChangeArrowheads="1"/>
          </p:cNvPicPr>
          <p:nvPr/>
        </p:nvPicPr>
        <p:blipFill>
          <a:blip r:embed="rId16" cstate="print"/>
          <a:srcRect/>
          <a:stretch>
            <a:fillRect/>
          </a:stretch>
        </p:blipFill>
        <p:spPr bwMode="auto">
          <a:xfrm>
            <a:off x="27584400" y="11514138"/>
            <a:ext cx="7850187" cy="5992812"/>
          </a:xfrm>
          <a:prstGeom prst="rect">
            <a:avLst/>
          </a:prstGeom>
          <a:noFill/>
          <a:ln w="9525">
            <a:noFill/>
            <a:miter lim="800000"/>
            <a:headEnd/>
            <a:tailEnd/>
          </a:ln>
        </p:spPr>
      </p:pic>
      <p:pic>
        <p:nvPicPr>
          <p:cNvPr id="404" name="Picture 3"/>
          <p:cNvPicPr>
            <a:picLocks noChangeAspect="1" noChangeArrowheads="1"/>
          </p:cNvPicPr>
          <p:nvPr/>
        </p:nvPicPr>
        <p:blipFill>
          <a:blip r:embed="rId17" cstate="print"/>
          <a:srcRect/>
          <a:stretch>
            <a:fillRect/>
          </a:stretch>
        </p:blipFill>
        <p:spPr bwMode="auto">
          <a:xfrm>
            <a:off x="38530212" y="9066213"/>
            <a:ext cx="10945813" cy="8374062"/>
          </a:xfrm>
          <a:prstGeom prst="rect">
            <a:avLst/>
          </a:prstGeom>
          <a:noFill/>
          <a:ln w="9525">
            <a:noFill/>
            <a:miter lim="800000"/>
            <a:headEnd/>
            <a:tailEnd/>
          </a:ln>
        </p:spPr>
      </p:pic>
      <p:pic>
        <p:nvPicPr>
          <p:cNvPr id="405" name="Picture 7"/>
          <p:cNvPicPr>
            <a:picLocks noChangeAspect="1" noChangeArrowheads="1"/>
          </p:cNvPicPr>
          <p:nvPr/>
        </p:nvPicPr>
        <p:blipFill>
          <a:blip r:embed="rId18" cstate="print"/>
          <a:srcRect/>
          <a:stretch>
            <a:fillRect/>
          </a:stretch>
        </p:blipFill>
        <p:spPr bwMode="auto">
          <a:xfrm>
            <a:off x="25784175" y="19669125"/>
            <a:ext cx="11918950" cy="2001838"/>
          </a:xfrm>
          <a:prstGeom prst="rect">
            <a:avLst/>
          </a:prstGeom>
          <a:noFill/>
          <a:ln w="9525">
            <a:noFill/>
            <a:miter lim="800000"/>
            <a:headEnd/>
            <a:tailEnd/>
          </a:ln>
        </p:spPr>
      </p:pic>
      <p:pic>
        <p:nvPicPr>
          <p:cNvPr id="406" name="Picture 9"/>
          <p:cNvPicPr>
            <a:picLocks noChangeAspect="1" noChangeArrowheads="1"/>
          </p:cNvPicPr>
          <p:nvPr/>
        </p:nvPicPr>
        <p:blipFill>
          <a:blip r:embed="rId19" cstate="print"/>
          <a:srcRect/>
          <a:stretch>
            <a:fillRect/>
          </a:stretch>
        </p:blipFill>
        <p:spPr bwMode="auto">
          <a:xfrm>
            <a:off x="25785762" y="23414038"/>
            <a:ext cx="11936413" cy="1982787"/>
          </a:xfrm>
          <a:prstGeom prst="rect">
            <a:avLst/>
          </a:prstGeom>
          <a:noFill/>
          <a:ln w="9525">
            <a:noFill/>
            <a:miter lim="800000"/>
            <a:headEnd/>
            <a:tailEnd/>
          </a:ln>
        </p:spPr>
      </p:pic>
      <p:pic>
        <p:nvPicPr>
          <p:cNvPr id="407" name="Picture 10"/>
          <p:cNvPicPr>
            <a:picLocks noChangeAspect="1" noChangeArrowheads="1"/>
          </p:cNvPicPr>
          <p:nvPr/>
        </p:nvPicPr>
        <p:blipFill>
          <a:blip r:embed="rId20" cstate="print"/>
          <a:srcRect/>
          <a:stretch>
            <a:fillRect/>
          </a:stretch>
        </p:blipFill>
        <p:spPr bwMode="auto">
          <a:xfrm>
            <a:off x="25790525" y="25285700"/>
            <a:ext cx="11947525" cy="2011363"/>
          </a:xfrm>
          <a:prstGeom prst="rect">
            <a:avLst/>
          </a:prstGeom>
          <a:noFill/>
          <a:ln w="9525">
            <a:noFill/>
            <a:miter lim="800000"/>
            <a:headEnd/>
            <a:tailEnd/>
          </a:ln>
        </p:spPr>
      </p:pic>
      <p:pic>
        <p:nvPicPr>
          <p:cNvPr id="408" name="Picture 11"/>
          <p:cNvPicPr>
            <a:picLocks noChangeAspect="1" noChangeArrowheads="1"/>
          </p:cNvPicPr>
          <p:nvPr/>
        </p:nvPicPr>
        <p:blipFill>
          <a:blip r:embed="rId21" cstate="print"/>
          <a:srcRect/>
          <a:stretch>
            <a:fillRect/>
          </a:stretch>
        </p:blipFill>
        <p:spPr bwMode="auto">
          <a:xfrm>
            <a:off x="25784175" y="27158950"/>
            <a:ext cx="11918950" cy="1992313"/>
          </a:xfrm>
          <a:prstGeom prst="rect">
            <a:avLst/>
          </a:prstGeom>
          <a:noFill/>
          <a:ln w="9525">
            <a:noFill/>
            <a:miter lim="800000"/>
            <a:headEnd/>
            <a:tailEnd/>
          </a:ln>
        </p:spPr>
      </p:pic>
      <p:pic>
        <p:nvPicPr>
          <p:cNvPr id="409" name="Picture 12"/>
          <p:cNvPicPr>
            <a:picLocks noChangeAspect="1" noChangeArrowheads="1"/>
          </p:cNvPicPr>
          <p:nvPr/>
        </p:nvPicPr>
        <p:blipFill>
          <a:blip r:embed="rId22" cstate="print"/>
          <a:srcRect/>
          <a:stretch>
            <a:fillRect/>
          </a:stretch>
        </p:blipFill>
        <p:spPr bwMode="auto">
          <a:xfrm>
            <a:off x="25785762" y="21529675"/>
            <a:ext cx="11955463" cy="1992313"/>
          </a:xfrm>
          <a:prstGeom prst="rect">
            <a:avLst/>
          </a:prstGeom>
          <a:noFill/>
          <a:ln w="9525">
            <a:noFill/>
            <a:miter lim="800000"/>
            <a:headEnd/>
            <a:tailEnd/>
          </a:ln>
        </p:spPr>
      </p:pic>
      <p:pic>
        <p:nvPicPr>
          <p:cNvPr id="410" name="Picture 16"/>
          <p:cNvPicPr>
            <a:picLocks noChangeAspect="1" noChangeArrowheads="1"/>
          </p:cNvPicPr>
          <p:nvPr/>
        </p:nvPicPr>
        <p:blipFill>
          <a:blip r:embed="rId23" cstate="print"/>
          <a:srcRect/>
          <a:stretch>
            <a:fillRect/>
          </a:stretch>
        </p:blipFill>
        <p:spPr bwMode="auto">
          <a:xfrm>
            <a:off x="25928637" y="29084588"/>
            <a:ext cx="1214438" cy="1655762"/>
          </a:xfrm>
          <a:prstGeom prst="rect">
            <a:avLst/>
          </a:prstGeom>
          <a:noFill/>
          <a:ln w="9525">
            <a:noFill/>
            <a:miter lim="800000"/>
            <a:headEnd/>
            <a:tailEnd/>
          </a:ln>
        </p:spPr>
      </p:pic>
      <p:sp>
        <p:nvSpPr>
          <p:cNvPr id="411" name="131 Metin kutusu"/>
          <p:cNvSpPr txBox="1">
            <a:spLocks noChangeArrowheads="1"/>
          </p:cNvSpPr>
          <p:nvPr/>
        </p:nvSpPr>
        <p:spPr bwMode="auto">
          <a:xfrm rot="-5400000">
            <a:off x="24174449" y="23771226"/>
            <a:ext cx="4752975" cy="400050"/>
          </a:xfrm>
          <a:prstGeom prst="rect">
            <a:avLst/>
          </a:prstGeom>
          <a:noFill/>
          <a:ln w="9525">
            <a:noFill/>
            <a:miter lim="800000"/>
            <a:headEnd/>
            <a:tailEnd/>
          </a:ln>
        </p:spPr>
        <p:txBody>
          <a:bodyPr>
            <a:spAutoFit/>
          </a:bodyPr>
          <a:lstStyle/>
          <a:p>
            <a:r>
              <a:rPr lang="en-US" sz="2000" b="1">
                <a:latin typeface="Calibri" pitchFamily="34" charset="0"/>
              </a:rPr>
              <a:t>Spike Amplitude(mV)</a:t>
            </a:r>
          </a:p>
        </p:txBody>
      </p:sp>
      <p:sp>
        <p:nvSpPr>
          <p:cNvPr id="412" name="132 Metin kutusu"/>
          <p:cNvSpPr txBox="1">
            <a:spLocks noChangeArrowheads="1"/>
          </p:cNvSpPr>
          <p:nvPr/>
        </p:nvSpPr>
        <p:spPr bwMode="auto">
          <a:xfrm>
            <a:off x="30819725" y="29156025"/>
            <a:ext cx="2022475" cy="400050"/>
          </a:xfrm>
          <a:prstGeom prst="rect">
            <a:avLst/>
          </a:prstGeom>
          <a:noFill/>
          <a:ln w="9525">
            <a:noFill/>
            <a:miter lim="800000"/>
            <a:headEnd/>
            <a:tailEnd/>
          </a:ln>
        </p:spPr>
        <p:txBody>
          <a:bodyPr>
            <a:spAutoFit/>
          </a:bodyPr>
          <a:lstStyle/>
          <a:p>
            <a:r>
              <a:rPr lang="en-US" sz="2000" b="1">
                <a:latin typeface="Calibri" pitchFamily="34" charset="0"/>
              </a:rPr>
              <a:t>Duration (s)</a:t>
            </a:r>
          </a:p>
        </p:txBody>
      </p:sp>
      <p:sp>
        <p:nvSpPr>
          <p:cNvPr id="413" name="412 Dikdörtgen"/>
          <p:cNvSpPr/>
          <p:nvPr/>
        </p:nvSpPr>
        <p:spPr>
          <a:xfrm>
            <a:off x="35001200" y="29156025"/>
            <a:ext cx="2592387" cy="10080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981393" fontAlgn="auto">
              <a:spcBef>
                <a:spcPts val="0"/>
              </a:spcBef>
              <a:spcAft>
                <a:spcPts val="0"/>
              </a:spcAft>
              <a:defRPr/>
            </a:pPr>
            <a:endParaRPr lang="tr-TR" dirty="0"/>
          </a:p>
        </p:txBody>
      </p:sp>
      <p:cxnSp>
        <p:nvCxnSpPr>
          <p:cNvPr id="414" name="413 Düz Bağlayıcı"/>
          <p:cNvCxnSpPr/>
          <p:nvPr/>
        </p:nvCxnSpPr>
        <p:spPr>
          <a:xfrm>
            <a:off x="35290125" y="29516388"/>
            <a:ext cx="576262" cy="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sp>
        <p:nvSpPr>
          <p:cNvPr id="415" name="154 Metin kutusu"/>
          <p:cNvSpPr txBox="1">
            <a:spLocks noChangeArrowheads="1"/>
          </p:cNvSpPr>
          <p:nvPr/>
        </p:nvSpPr>
        <p:spPr bwMode="auto">
          <a:xfrm>
            <a:off x="36082287" y="29300488"/>
            <a:ext cx="1295400" cy="369887"/>
          </a:xfrm>
          <a:prstGeom prst="rect">
            <a:avLst/>
          </a:prstGeom>
          <a:noFill/>
          <a:ln w="9525">
            <a:noFill/>
            <a:miter lim="800000"/>
            <a:headEnd/>
            <a:tailEnd/>
          </a:ln>
        </p:spPr>
        <p:txBody>
          <a:bodyPr>
            <a:spAutoFit/>
          </a:bodyPr>
          <a:lstStyle/>
          <a:p>
            <a:r>
              <a:rPr lang="en-US" sz="1800">
                <a:latin typeface="Calibri" pitchFamily="34" charset="0"/>
              </a:rPr>
              <a:t>Trial Onset</a:t>
            </a:r>
          </a:p>
        </p:txBody>
      </p:sp>
      <p:cxnSp>
        <p:nvCxnSpPr>
          <p:cNvPr id="416" name="415 Düz Bağlayıcı"/>
          <p:cNvCxnSpPr/>
          <p:nvPr/>
        </p:nvCxnSpPr>
        <p:spPr>
          <a:xfrm>
            <a:off x="35290125" y="29908500"/>
            <a:ext cx="576262"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417" name="161 Metin kutusu"/>
          <p:cNvSpPr txBox="1">
            <a:spLocks noChangeArrowheads="1"/>
          </p:cNvSpPr>
          <p:nvPr/>
        </p:nvSpPr>
        <p:spPr bwMode="auto">
          <a:xfrm>
            <a:off x="36082287" y="29692600"/>
            <a:ext cx="1439863" cy="368300"/>
          </a:xfrm>
          <a:prstGeom prst="rect">
            <a:avLst/>
          </a:prstGeom>
          <a:noFill/>
          <a:ln w="9525">
            <a:noFill/>
            <a:miter lim="800000"/>
            <a:headEnd/>
            <a:tailEnd/>
          </a:ln>
        </p:spPr>
        <p:txBody>
          <a:bodyPr>
            <a:spAutoFit/>
          </a:bodyPr>
          <a:lstStyle/>
          <a:p>
            <a:r>
              <a:rPr lang="en-US" sz="1800">
                <a:latin typeface="Calibri" pitchFamily="34" charset="0"/>
              </a:rPr>
              <a:t>Lever Press</a:t>
            </a:r>
          </a:p>
        </p:txBody>
      </p:sp>
      <p:sp>
        <p:nvSpPr>
          <p:cNvPr id="418" name="417 Yuvarlatılmış Dikdörtgen"/>
          <p:cNvSpPr/>
          <p:nvPr/>
        </p:nvSpPr>
        <p:spPr>
          <a:xfrm>
            <a:off x="37953950" y="22891750"/>
            <a:ext cx="12239625" cy="1511300"/>
          </a:xfrm>
          <a:prstGeom prst="roundRect">
            <a:avLst/>
          </a:prstGeom>
          <a:solidFill>
            <a:srgbClr val="558ED5"/>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99670" tIns="49835" rIns="99670" bIns="49835" anchor="ctr"/>
          <a:lstStyle/>
          <a:p>
            <a:pPr algn="ctr" defTabSz="4981393" fontAlgn="auto">
              <a:spcBef>
                <a:spcPts val="0"/>
              </a:spcBef>
              <a:spcAft>
                <a:spcPts val="0"/>
              </a:spcAft>
              <a:defRPr/>
            </a:pPr>
            <a:r>
              <a:rPr lang="en-US" sz="4400" b="1" dirty="0">
                <a:solidFill>
                  <a:schemeClr val="tx2">
                    <a:lumMod val="50000"/>
                  </a:schemeClr>
                </a:solidFill>
                <a:latin typeface="Calibri" pitchFamily="34" charset="0"/>
              </a:rPr>
              <a:t>Conclusions</a:t>
            </a:r>
          </a:p>
        </p:txBody>
      </p:sp>
      <p:sp>
        <p:nvSpPr>
          <p:cNvPr id="419" name="418 Dikdörtgen"/>
          <p:cNvSpPr/>
          <p:nvPr/>
        </p:nvSpPr>
        <p:spPr>
          <a:xfrm>
            <a:off x="37953950" y="24260175"/>
            <a:ext cx="12241212" cy="5040313"/>
          </a:xfrm>
          <a:prstGeom prst="rect">
            <a:avLst/>
          </a:prstGeom>
          <a:solidFill>
            <a:srgbClr val="DCE6F2"/>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360000" tIns="49835" rIns="360000" bIns="49835"/>
          <a:lstStyle/>
          <a:p>
            <a:pPr algn="just"/>
            <a:endParaRPr lang="en-US" sz="3200" dirty="0">
              <a:solidFill>
                <a:schemeClr val="tx1"/>
              </a:solidFill>
              <a:latin typeface="Calibri" pitchFamily="34" charset="0"/>
            </a:endParaRPr>
          </a:p>
          <a:p>
            <a:pPr algn="just"/>
            <a:r>
              <a:rPr lang="en-US" sz="3200" dirty="0" smtClean="0">
                <a:solidFill>
                  <a:schemeClr val="tx1"/>
                </a:solidFill>
                <a:latin typeface="Calibri" pitchFamily="34" charset="0"/>
              </a:rPr>
              <a:t>The latency in acquisition is less than 80 microseconds for an external trigger and less than 1.7 milliseconds for an internal trigger generated by the software according to our tests performed by a PC utilizing Intel i7 930 CPU and NI PCI-6070E DAQ card. Based on our in vivo experiments on the rat motor cortex, we intend to improve the system by inclusion of an online spike sorting facility. </a:t>
            </a:r>
          </a:p>
          <a:p>
            <a:pPr algn="just"/>
            <a:r>
              <a:rPr lang="en-US" sz="3200" dirty="0" smtClean="0">
                <a:solidFill>
                  <a:schemeClr val="tx1"/>
                </a:solidFill>
                <a:latin typeface="Calibri" pitchFamily="34" charset="0"/>
              </a:rPr>
              <a:t>Addition of new features is feasible without any compromise in real-time processing performance since shared memory </a:t>
            </a:r>
            <a:r>
              <a:rPr lang="tr-TR" sz="3200" smtClean="0">
                <a:solidFill>
                  <a:schemeClr val="tx1"/>
                </a:solidFill>
                <a:latin typeface="Calibri" pitchFamily="34" charset="0"/>
              </a:rPr>
              <a:t>approach</a:t>
            </a:r>
            <a:r>
              <a:rPr lang="en-US" sz="3200" smtClean="0">
                <a:solidFill>
                  <a:schemeClr val="tx1"/>
                </a:solidFill>
                <a:latin typeface="Calibri" pitchFamily="34" charset="0"/>
              </a:rPr>
              <a:t> </a:t>
            </a:r>
            <a:r>
              <a:rPr lang="en-US" sz="3200" dirty="0" smtClean="0">
                <a:solidFill>
                  <a:schemeClr val="tx1"/>
                </a:solidFill>
                <a:latin typeface="Calibri" pitchFamily="34" charset="0"/>
              </a:rPr>
              <a:t>is  adopted in this system design. </a:t>
            </a:r>
            <a:endParaRPr lang="en-US" sz="3200" dirty="0">
              <a:solidFill>
                <a:schemeClr val="tx1"/>
              </a:solidFill>
              <a:latin typeface="Calibri" pitchFamily="34" charset="0"/>
            </a:endParaRPr>
          </a:p>
        </p:txBody>
      </p:sp>
      <p:pic>
        <p:nvPicPr>
          <p:cNvPr id="420" name="Picture 2"/>
          <p:cNvPicPr>
            <a:picLocks noChangeAspect="1" noChangeArrowheads="1"/>
          </p:cNvPicPr>
          <p:nvPr/>
        </p:nvPicPr>
        <p:blipFill>
          <a:blip r:embed="rId24" cstate="print"/>
          <a:srcRect/>
          <a:stretch>
            <a:fillRect/>
          </a:stretch>
        </p:blipFill>
        <p:spPr bwMode="auto">
          <a:xfrm>
            <a:off x="36298187" y="15619413"/>
            <a:ext cx="1109663" cy="1150937"/>
          </a:xfrm>
          <a:prstGeom prst="rect">
            <a:avLst/>
          </a:prstGeom>
          <a:noFill/>
          <a:ln w="9525">
            <a:noFill/>
            <a:miter lim="800000"/>
            <a:headEnd/>
            <a:tailEnd/>
          </a:ln>
        </p:spPr>
      </p:pic>
      <p:sp>
        <p:nvSpPr>
          <p:cNvPr id="421" name="420 Metin kutusu"/>
          <p:cNvSpPr txBox="1"/>
          <p:nvPr/>
        </p:nvSpPr>
        <p:spPr>
          <a:xfrm>
            <a:off x="36220400" y="16770350"/>
            <a:ext cx="1373187" cy="646113"/>
          </a:xfrm>
          <a:prstGeom prst="rect">
            <a:avLst/>
          </a:prstGeom>
          <a:noFill/>
        </p:spPr>
        <p:txBody>
          <a:bodyPr>
            <a:spAutoFit/>
          </a:bodyPr>
          <a:lstStyle/>
          <a:p>
            <a:pPr defTabSz="4981393" fontAlgn="auto">
              <a:spcBef>
                <a:spcPts val="0"/>
              </a:spcBef>
              <a:spcAft>
                <a:spcPts val="0"/>
              </a:spcAft>
              <a:defRPr/>
            </a:pPr>
            <a:r>
              <a:rPr lang="en-US" sz="1800" dirty="0" smtClean="0">
                <a:solidFill>
                  <a:schemeClr val="tx2">
                    <a:lumMod val="75000"/>
                  </a:schemeClr>
                </a:solidFill>
                <a:latin typeface="Calibri" pitchFamily="34" charset="0"/>
              </a:rPr>
              <a:t>Library to Build GUIs</a:t>
            </a:r>
            <a:endParaRPr lang="en-US" sz="1800" dirty="0">
              <a:solidFill>
                <a:schemeClr val="tx2">
                  <a:lumMod val="75000"/>
                </a:schemeClr>
              </a:solidFill>
              <a:latin typeface="Calibri" pitchFamily="34"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808</Words>
  <Application>Microsoft Office PowerPoint</Application>
  <PresentationFormat>Özel</PresentationFormat>
  <Paragraphs>176</Paragraphs>
  <Slides>1</Slides>
  <Notes>1</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1</vt:i4>
      </vt:variant>
    </vt:vector>
  </HeadingPairs>
  <TitlesOfParts>
    <vt:vector size="3" baseType="lpstr">
      <vt:lpstr>Default Design</vt:lpstr>
      <vt:lpstr>Worksheet</vt:lpstr>
      <vt:lpstr>Slayt 1</vt:lpstr>
    </vt:vector>
  </TitlesOfParts>
  <Company>BiomedicalEngInst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Sunum Formatı</dc:title>
  <dc:creator>Murat Gulsoy</dc:creator>
  <cp:lastModifiedBy>Your User Name</cp:lastModifiedBy>
  <cp:revision>22</cp:revision>
  <dcterms:created xsi:type="dcterms:W3CDTF">2008-05-22T07:50:34Z</dcterms:created>
  <dcterms:modified xsi:type="dcterms:W3CDTF">2010-11-19T07:56:13Z</dcterms:modified>
</cp:coreProperties>
</file>